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embeddedFontLst>
    <p:embeddedFont>
      <p:font typeface="Century Gothic" panose="020B0502020202020204" pitchFamily="34" charset="0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AE79770-F98A-4F38-A44B-EF05C69DCF92}">
  <a:tblStyle styleId="{6AE79770-F98A-4F38-A44B-EF05C69DCF9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54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dcc11977c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dcc11977c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l="70642" r="18636"/>
          <a:stretch/>
        </p:blipFill>
        <p:spPr>
          <a:xfrm>
            <a:off x="8845500" y="0"/>
            <a:ext cx="1769087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70642" r="18636"/>
          <a:stretch/>
        </p:blipFill>
        <p:spPr>
          <a:xfrm>
            <a:off x="7076400" y="0"/>
            <a:ext cx="1769087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l="70642" r="18636"/>
          <a:stretch/>
        </p:blipFill>
        <p:spPr>
          <a:xfrm>
            <a:off x="5307300" y="0"/>
            <a:ext cx="1769087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l="70642" r="18636"/>
          <a:stretch/>
        </p:blipFill>
        <p:spPr>
          <a:xfrm>
            <a:off x="3538200" y="0"/>
            <a:ext cx="1769087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 rotWithShape="1">
          <a:blip r:embed="rId3">
            <a:alphaModFix/>
          </a:blip>
          <a:srcRect l="70642" r="18636"/>
          <a:stretch/>
        </p:blipFill>
        <p:spPr>
          <a:xfrm>
            <a:off x="1769100" y="0"/>
            <a:ext cx="1769087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 rotWithShape="1">
          <a:blip r:embed="rId3">
            <a:alphaModFix/>
          </a:blip>
          <a:srcRect l="70642" r="18636"/>
          <a:stretch/>
        </p:blipFill>
        <p:spPr>
          <a:xfrm>
            <a:off x="0" y="0"/>
            <a:ext cx="1769087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317079"/>
            <a:ext cx="9144000" cy="28502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3">
            <a:alphaModFix/>
          </a:blip>
          <a:srcRect l="70642" r="23490"/>
          <a:stretch/>
        </p:blipFill>
        <p:spPr>
          <a:xfrm>
            <a:off x="1" y="0"/>
            <a:ext cx="968188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337800" y="0"/>
            <a:ext cx="805025" cy="8050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6D86D58-1B94-4197-80A0-C57E63D94F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>
              <a:latin typeface="Century Gothic" panose="020B0502020202020204" pitchFamily="34" charset="0"/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79CB7317-4C1D-4C8F-A5CD-4301568B5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pt-BR" dirty="0">
              <a:solidFill>
                <a:schemeClr val="accent4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Apresentação na tela (16:9)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Simple Light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unesc</cp:lastModifiedBy>
  <cp:revision>1</cp:revision>
  <dcterms:modified xsi:type="dcterms:W3CDTF">2021-06-17T19:21:42Z</dcterms:modified>
</cp:coreProperties>
</file>