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8803600" cy="43205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1pPr>
    <a:lvl2pPr marL="0" marR="0" indent="20574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2pPr>
    <a:lvl3pPr marL="0" marR="0" indent="41148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3pPr>
    <a:lvl4pPr marL="0" marR="0" indent="61722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4pPr>
    <a:lvl5pPr marL="0" marR="0" indent="82296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5pPr>
    <a:lvl6pPr marL="0" marR="0" indent="102870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6pPr>
    <a:lvl7pPr marL="0" marR="0" indent="123444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7pPr>
    <a:lvl8pPr marL="0" marR="0" indent="144018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8pPr>
    <a:lvl9pPr marL="0" marR="0" indent="1645920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114800" latinLnBrk="0">
      <a:defRPr sz="1200">
        <a:latin typeface="+mj-lt"/>
        <a:ea typeface="+mj-ea"/>
        <a:cs typeface="+mj-cs"/>
        <a:sym typeface="Calibri"/>
      </a:defRPr>
    </a:lvl1pPr>
    <a:lvl2pPr indent="228600" defTabSz="4114800" latinLnBrk="0">
      <a:defRPr sz="1200">
        <a:latin typeface="+mj-lt"/>
        <a:ea typeface="+mj-ea"/>
        <a:cs typeface="+mj-cs"/>
        <a:sym typeface="Calibri"/>
      </a:defRPr>
    </a:lvl2pPr>
    <a:lvl3pPr indent="457200" defTabSz="4114800" latinLnBrk="0">
      <a:defRPr sz="1200">
        <a:latin typeface="+mj-lt"/>
        <a:ea typeface="+mj-ea"/>
        <a:cs typeface="+mj-cs"/>
        <a:sym typeface="Calibri"/>
      </a:defRPr>
    </a:lvl3pPr>
    <a:lvl4pPr indent="685800" defTabSz="4114800" latinLnBrk="0">
      <a:defRPr sz="1200">
        <a:latin typeface="+mj-lt"/>
        <a:ea typeface="+mj-ea"/>
        <a:cs typeface="+mj-cs"/>
        <a:sym typeface="Calibri"/>
      </a:defRPr>
    </a:lvl4pPr>
    <a:lvl5pPr indent="914400" defTabSz="4114800" latinLnBrk="0">
      <a:defRPr sz="1200">
        <a:latin typeface="+mj-lt"/>
        <a:ea typeface="+mj-ea"/>
        <a:cs typeface="+mj-cs"/>
        <a:sym typeface="Calibri"/>
      </a:defRPr>
    </a:lvl5pPr>
    <a:lvl6pPr indent="1143000" defTabSz="4114800" latinLnBrk="0">
      <a:defRPr sz="1200">
        <a:latin typeface="+mj-lt"/>
        <a:ea typeface="+mj-ea"/>
        <a:cs typeface="+mj-cs"/>
        <a:sym typeface="Calibri"/>
      </a:defRPr>
    </a:lvl6pPr>
    <a:lvl7pPr indent="1371600" defTabSz="4114800" latinLnBrk="0">
      <a:defRPr sz="1200">
        <a:latin typeface="+mj-lt"/>
        <a:ea typeface="+mj-ea"/>
        <a:cs typeface="+mj-cs"/>
        <a:sym typeface="Calibri"/>
      </a:defRPr>
    </a:lvl7pPr>
    <a:lvl8pPr indent="1600200" defTabSz="4114800" latinLnBrk="0">
      <a:defRPr sz="1200">
        <a:latin typeface="+mj-lt"/>
        <a:ea typeface="+mj-ea"/>
        <a:cs typeface="+mj-cs"/>
        <a:sym typeface="Calibri"/>
      </a:defRPr>
    </a:lvl8pPr>
    <a:lvl9pPr indent="1828800" defTabSz="41148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Slide de título">
    <p:spTree>
      <p:nvGrpSpPr>
        <p:cNvPr id="1" name=""/>
        <p:cNvGrpSpPr/>
        <p:nvPr/>
      </p:nvGrpSpPr>
      <p:grpSpPr>
        <a:xfrm>
          <a:off x="0" y="0"/>
          <a:ext cx="0" cy="0"/>
          <a:chOff x="0" y="0"/>
          <a:chExt cx="0" cy="0"/>
        </a:xfrm>
      </p:grpSpPr>
      <p:sp>
        <p:nvSpPr>
          <p:cNvPr id="11" name="Shape 11"/>
          <p:cNvSpPr/>
          <p:nvPr>
            <p:ph type="title"/>
          </p:nvPr>
        </p:nvSpPr>
        <p:spPr>
          <a:xfrm>
            <a:off x="2160270" y="13421679"/>
            <a:ext cx="24483061" cy="9261159"/>
          </a:xfrm>
          <a:prstGeom prst="rect">
            <a:avLst/>
          </a:prstGeom>
        </p:spPr>
        <p:txBody>
          <a:bodyPr/>
          <a:lstStyle/>
          <a:p>
            <a:pPr/>
            <a:r>
              <a:t>Clique para editar o título mestre</a:t>
            </a:r>
          </a:p>
        </p:txBody>
      </p:sp>
      <p:sp>
        <p:nvSpPr>
          <p:cNvPr id="12" name="Shape 12"/>
          <p:cNvSpPr/>
          <p:nvPr>
            <p:ph type="body" sz="quarter" idx="1"/>
          </p:nvPr>
        </p:nvSpPr>
        <p:spPr>
          <a:xfrm>
            <a:off x="4320540" y="24483060"/>
            <a:ext cx="20162520" cy="11041381"/>
          </a:xfrm>
          <a:prstGeom prst="rect">
            <a:avLst/>
          </a:prstGeom>
        </p:spPr>
        <p:txBody>
          <a:bodyPr/>
          <a:lstStyle>
            <a:lvl1pPr marL="0" indent="0" algn="ctr">
              <a:buSzTx/>
              <a:buFontTx/>
              <a:buNone/>
              <a:defRPr>
                <a:solidFill>
                  <a:srgbClr val="888888"/>
                </a:solidFill>
              </a:defRPr>
            </a:lvl1pPr>
          </a:lstStyle>
          <a:p>
            <a:pPr/>
            <a:r>
              <a:t>Clique para editar o estilo do subtítulo mestre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ítulo e texto vertical">
    <p:spTree>
      <p:nvGrpSpPr>
        <p:cNvPr id="1" name=""/>
        <p:cNvGrpSpPr/>
        <p:nvPr/>
      </p:nvGrpSpPr>
      <p:grpSpPr>
        <a:xfrm>
          <a:off x="0" y="0"/>
          <a:ext cx="0" cy="0"/>
          <a:chOff x="0" y="0"/>
          <a:chExt cx="0" cy="0"/>
        </a:xfrm>
      </p:grpSpPr>
      <p:sp>
        <p:nvSpPr>
          <p:cNvPr id="91" name="Shape 91"/>
          <p:cNvSpPr/>
          <p:nvPr>
            <p:ph type="title"/>
          </p:nvPr>
        </p:nvSpPr>
        <p:spPr>
          <a:prstGeom prst="rect">
            <a:avLst/>
          </a:prstGeom>
        </p:spPr>
        <p:txBody>
          <a:bodyPr/>
          <a:lstStyle/>
          <a:p>
            <a:pPr/>
            <a:r>
              <a:t>Clique para editar o título mestre</a:t>
            </a:r>
          </a:p>
        </p:txBody>
      </p:sp>
      <p:sp>
        <p:nvSpPr>
          <p:cNvPr id="92" name="Shape 92"/>
          <p:cNvSpPr/>
          <p:nvPr>
            <p:ph type="body" idx="1"/>
          </p:nvPr>
        </p:nvSpPr>
        <p:spPr>
          <a:prstGeom prst="rect">
            <a:avLst/>
          </a:prstGeom>
        </p:spPr>
        <p:txBody>
          <a:bodyPr/>
          <a:lstStyle/>
          <a:p>
            <a:pPr/>
            <a:r>
              <a:t>Clique para editar o texto mestre</a:t>
            </a:r>
          </a:p>
          <a:p>
            <a:pPr lvl="1"/>
            <a:r>
              <a:t>Segundo nível</a:t>
            </a:r>
          </a:p>
          <a:p>
            <a:pPr lvl="2"/>
            <a:r>
              <a:t>Terceiro nível</a:t>
            </a:r>
          </a:p>
          <a:p>
            <a:pPr lvl="3"/>
            <a:r>
              <a:t>Quarto nível</a:t>
            </a:r>
          </a:p>
          <a:p>
            <a:pPr lvl="4"/>
            <a:r>
              <a:t>Quinto nível</a:t>
            </a:r>
          </a:p>
        </p:txBody>
      </p:sp>
      <p:sp>
        <p:nvSpPr>
          <p:cNvPr id="93" name="Shape 9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ítulo e texto verticais">
    <p:spTree>
      <p:nvGrpSpPr>
        <p:cNvPr id="1" name=""/>
        <p:cNvGrpSpPr/>
        <p:nvPr/>
      </p:nvGrpSpPr>
      <p:grpSpPr>
        <a:xfrm>
          <a:off x="0" y="0"/>
          <a:ext cx="0" cy="0"/>
          <a:chOff x="0" y="0"/>
          <a:chExt cx="0" cy="0"/>
        </a:xfrm>
      </p:grpSpPr>
      <p:sp>
        <p:nvSpPr>
          <p:cNvPr id="100" name="Shape 10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ítulo e conteúdo">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Clique para editar o título mestre</a:t>
            </a:r>
          </a:p>
        </p:txBody>
      </p:sp>
      <p:sp>
        <p:nvSpPr>
          <p:cNvPr id="21" name="Shape 21"/>
          <p:cNvSpPr/>
          <p:nvPr>
            <p:ph type="body" idx="1"/>
          </p:nvPr>
        </p:nvSpPr>
        <p:spPr>
          <a:prstGeom prst="rect">
            <a:avLst/>
          </a:prstGeom>
        </p:spPr>
        <p:txBody>
          <a:bodyPr/>
          <a:lstStyle/>
          <a:p>
            <a:pPr/>
            <a:r>
              <a:t>Clique para editar o texto mestre</a:t>
            </a:r>
          </a:p>
          <a:p>
            <a:pPr lvl="1"/>
            <a:r>
              <a:t>Segundo nível</a:t>
            </a:r>
          </a:p>
          <a:p>
            <a:pPr lvl="2"/>
            <a:r>
              <a:t>Terceiro nível</a:t>
            </a:r>
          </a:p>
          <a:p>
            <a:pPr lvl="3"/>
            <a:r>
              <a:t>Quarto nível</a:t>
            </a:r>
          </a:p>
          <a:p>
            <a:pPr lvl="4"/>
            <a:r>
              <a:t>Quinto nível</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Cabeçalho da Seção">
    <p:spTree>
      <p:nvGrpSpPr>
        <p:cNvPr id="1" name=""/>
        <p:cNvGrpSpPr/>
        <p:nvPr/>
      </p:nvGrpSpPr>
      <p:grpSpPr>
        <a:xfrm>
          <a:off x="0" y="0"/>
          <a:ext cx="0" cy="0"/>
          <a:chOff x="0" y="0"/>
          <a:chExt cx="0" cy="0"/>
        </a:xfrm>
      </p:grpSpPr>
      <p:sp>
        <p:nvSpPr>
          <p:cNvPr id="29" name="Shape 29"/>
          <p:cNvSpPr/>
          <p:nvPr>
            <p:ph type="title"/>
          </p:nvPr>
        </p:nvSpPr>
        <p:spPr>
          <a:xfrm>
            <a:off x="2275285" y="27763474"/>
            <a:ext cx="24483062" cy="8581074"/>
          </a:xfrm>
          <a:prstGeom prst="rect">
            <a:avLst/>
          </a:prstGeom>
        </p:spPr>
        <p:txBody>
          <a:bodyPr anchor="t"/>
          <a:lstStyle>
            <a:lvl1pPr algn="l">
              <a:defRPr b="1" cap="all" sz="18000"/>
            </a:lvl1pPr>
          </a:lstStyle>
          <a:p>
            <a:pPr/>
            <a:r>
              <a:t>Clique para editar o título mestre</a:t>
            </a:r>
          </a:p>
        </p:txBody>
      </p:sp>
      <p:sp>
        <p:nvSpPr>
          <p:cNvPr id="30" name="Shape 30"/>
          <p:cNvSpPr/>
          <p:nvPr>
            <p:ph type="body" sz="quarter" idx="1"/>
          </p:nvPr>
        </p:nvSpPr>
        <p:spPr>
          <a:xfrm>
            <a:off x="2275285" y="18312294"/>
            <a:ext cx="24483062" cy="9451179"/>
          </a:xfrm>
          <a:prstGeom prst="rect">
            <a:avLst/>
          </a:prstGeom>
        </p:spPr>
        <p:txBody>
          <a:bodyPr anchor="b"/>
          <a:lstStyle>
            <a:lvl1pPr marL="0" indent="0">
              <a:spcBef>
                <a:spcPts val="2100"/>
              </a:spcBef>
              <a:buSzTx/>
              <a:buFontTx/>
              <a:buNone/>
              <a:defRPr sz="9000">
                <a:solidFill>
                  <a:srgbClr val="888888"/>
                </a:solidFill>
              </a:defRPr>
            </a:lvl1pPr>
          </a:lstStyle>
          <a:p>
            <a:pPr/>
            <a:r>
              <a:t>Clique para editar o texto mestre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uas Partes de Conteúdo">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Clique para editar o título mestre</a:t>
            </a: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ação">
    <p:spTree>
      <p:nvGrpSpPr>
        <p:cNvPr id="1" name=""/>
        <p:cNvGrpSpPr/>
        <p:nvPr/>
      </p:nvGrpSpPr>
      <p:grpSpPr>
        <a:xfrm>
          <a:off x="0" y="0"/>
          <a:ext cx="0" cy="0"/>
          <a:chOff x="0" y="0"/>
          <a:chExt cx="0" cy="0"/>
        </a:xfrm>
      </p:grpSpPr>
      <p:sp>
        <p:nvSpPr>
          <p:cNvPr id="46" name="Shape 46"/>
          <p:cNvSpPr/>
          <p:nvPr>
            <p:ph type="title"/>
          </p:nvPr>
        </p:nvSpPr>
        <p:spPr>
          <a:prstGeom prst="rect">
            <a:avLst/>
          </a:prstGeom>
        </p:spPr>
        <p:txBody>
          <a:bodyPr/>
          <a:lstStyle/>
          <a:p>
            <a:pPr/>
            <a:r>
              <a:t>Clique para editar o título mestre</a:t>
            </a:r>
          </a:p>
        </p:txBody>
      </p:sp>
      <p:sp>
        <p:nvSpPr>
          <p:cNvPr id="47" name="Shape 47"/>
          <p:cNvSpPr/>
          <p:nvPr>
            <p:ph type="body" sz="quarter" idx="1"/>
          </p:nvPr>
        </p:nvSpPr>
        <p:spPr>
          <a:xfrm>
            <a:off x="1440180" y="9671212"/>
            <a:ext cx="12726593" cy="4030501"/>
          </a:xfrm>
          <a:prstGeom prst="rect">
            <a:avLst/>
          </a:prstGeom>
        </p:spPr>
        <p:txBody>
          <a:bodyPr anchor="b"/>
          <a:lstStyle>
            <a:lvl1pPr marL="0" indent="0">
              <a:spcBef>
                <a:spcPts val="2500"/>
              </a:spcBef>
              <a:buSzTx/>
              <a:buFontTx/>
              <a:buNone/>
              <a:defRPr b="1" sz="10800"/>
            </a:lvl1pPr>
          </a:lstStyle>
          <a:p>
            <a:pPr/>
            <a:r>
              <a:t>Clique para editar o texto mestre</a:t>
            </a:r>
          </a:p>
        </p:txBody>
      </p:sp>
      <p:sp>
        <p:nvSpPr>
          <p:cNvPr id="48" name="Shape 48"/>
          <p:cNvSpPr/>
          <p:nvPr>
            <p:ph type="body" sz="quarter" idx="13"/>
          </p:nvPr>
        </p:nvSpPr>
        <p:spPr>
          <a:xfrm>
            <a:off x="14631829" y="9671212"/>
            <a:ext cx="12731592" cy="4030501"/>
          </a:xfrm>
          <a:prstGeom prst="rect">
            <a:avLst/>
          </a:prstGeom>
        </p:spPr>
        <p:txBody>
          <a:bodyPr anchor="b"/>
          <a:lstStyle/>
          <a:p>
            <a:pPr marL="0" indent="0">
              <a:spcBef>
                <a:spcPts val="2500"/>
              </a:spcBef>
              <a:buSzTx/>
              <a:buFontTx/>
              <a:buNone/>
              <a:defRPr b="1" sz="10800"/>
            </a:pP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Somente título">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Clique para editar o título mestre</a:t>
            </a:r>
          </a:p>
        </p:txBody>
      </p:sp>
      <p:sp>
        <p:nvSpPr>
          <p:cNvPr id="57" name="Shape 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Em branco">
    <p:spTree>
      <p:nvGrpSpPr>
        <p:cNvPr id="1" name=""/>
        <p:cNvGrpSpPr/>
        <p:nvPr/>
      </p:nvGrpSpPr>
      <p:grpSpPr>
        <a:xfrm>
          <a:off x="0" y="0"/>
          <a:ext cx="0" cy="0"/>
          <a:chOff x="0" y="0"/>
          <a:chExt cx="0" cy="0"/>
        </a:xfrm>
      </p:grpSpPr>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údo com Legenda">
    <p:spTree>
      <p:nvGrpSpPr>
        <p:cNvPr id="1" name=""/>
        <p:cNvGrpSpPr/>
        <p:nvPr/>
      </p:nvGrpSpPr>
      <p:grpSpPr>
        <a:xfrm>
          <a:off x="0" y="0"/>
          <a:ext cx="0" cy="0"/>
          <a:chOff x="0" y="0"/>
          <a:chExt cx="0" cy="0"/>
        </a:xfrm>
      </p:grpSpPr>
      <p:sp>
        <p:nvSpPr>
          <p:cNvPr id="71" name="Shape 71"/>
          <p:cNvSpPr/>
          <p:nvPr>
            <p:ph type="title"/>
          </p:nvPr>
        </p:nvSpPr>
        <p:spPr>
          <a:xfrm>
            <a:off x="1440181" y="1720214"/>
            <a:ext cx="9476187" cy="7320917"/>
          </a:xfrm>
          <a:prstGeom prst="rect">
            <a:avLst/>
          </a:prstGeom>
        </p:spPr>
        <p:txBody>
          <a:bodyPr anchor="b"/>
          <a:lstStyle>
            <a:lvl1pPr algn="l">
              <a:defRPr b="1" sz="9000"/>
            </a:lvl1pPr>
          </a:lstStyle>
          <a:p>
            <a:pPr/>
            <a:r>
              <a:t>Clique para editar o título mestre</a:t>
            </a:r>
          </a:p>
        </p:txBody>
      </p:sp>
      <p:sp>
        <p:nvSpPr>
          <p:cNvPr id="72" name="Shape 72"/>
          <p:cNvSpPr/>
          <p:nvPr>
            <p:ph type="body" idx="1"/>
          </p:nvPr>
        </p:nvSpPr>
        <p:spPr>
          <a:xfrm>
            <a:off x="11261407" y="1720218"/>
            <a:ext cx="16102013" cy="36874612"/>
          </a:xfrm>
          <a:prstGeom prst="rect">
            <a:avLst/>
          </a:prstGeom>
        </p:spPr>
        <p:txBody>
          <a:bodyPr/>
          <a:lstStyle/>
          <a:p>
            <a:pPr/>
            <a:r>
              <a:t>Clique para editar o texto mestre</a:t>
            </a:r>
          </a:p>
          <a:p>
            <a:pPr lvl="1"/>
            <a:r>
              <a:t>Segundo nível</a:t>
            </a:r>
          </a:p>
          <a:p>
            <a:pPr lvl="2"/>
            <a:r>
              <a:t>Terceiro nível</a:t>
            </a:r>
          </a:p>
          <a:p>
            <a:pPr lvl="3"/>
            <a:r>
              <a:t>Quarto nível</a:t>
            </a:r>
          </a:p>
          <a:p>
            <a:pPr lvl="4"/>
            <a:r>
              <a:t>Quinto nível</a:t>
            </a:r>
          </a:p>
        </p:txBody>
      </p:sp>
      <p:sp>
        <p:nvSpPr>
          <p:cNvPr id="73" name="Shape 73"/>
          <p:cNvSpPr/>
          <p:nvPr>
            <p:ph type="body" sz="half" idx="13"/>
          </p:nvPr>
        </p:nvSpPr>
        <p:spPr>
          <a:xfrm>
            <a:off x="1440181" y="9041132"/>
            <a:ext cx="9476187" cy="29553698"/>
          </a:xfrm>
          <a:prstGeom prst="rect">
            <a:avLst/>
          </a:prstGeom>
        </p:spPr>
        <p:txBody>
          <a:bodyPr/>
          <a:lstStyle/>
          <a:p>
            <a:pPr marL="0" indent="0">
              <a:spcBef>
                <a:spcPts val="1500"/>
              </a:spcBef>
              <a:buSzTx/>
              <a:buFontTx/>
              <a:buNone/>
              <a:defRPr sz="6300"/>
            </a:pP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Imagem com Legenda">
    <p:spTree>
      <p:nvGrpSpPr>
        <p:cNvPr id="1" name=""/>
        <p:cNvGrpSpPr/>
        <p:nvPr/>
      </p:nvGrpSpPr>
      <p:grpSpPr>
        <a:xfrm>
          <a:off x="0" y="0"/>
          <a:ext cx="0" cy="0"/>
          <a:chOff x="0" y="0"/>
          <a:chExt cx="0" cy="0"/>
        </a:xfrm>
      </p:grpSpPr>
      <p:sp>
        <p:nvSpPr>
          <p:cNvPr id="81" name="Shape 81"/>
          <p:cNvSpPr/>
          <p:nvPr>
            <p:ph type="title"/>
          </p:nvPr>
        </p:nvSpPr>
        <p:spPr>
          <a:xfrm>
            <a:off x="5645706" y="30243778"/>
            <a:ext cx="17282162" cy="3570450"/>
          </a:xfrm>
          <a:prstGeom prst="rect">
            <a:avLst/>
          </a:prstGeom>
        </p:spPr>
        <p:txBody>
          <a:bodyPr anchor="b"/>
          <a:lstStyle>
            <a:lvl1pPr algn="l">
              <a:defRPr b="1" sz="9000"/>
            </a:lvl1pPr>
          </a:lstStyle>
          <a:p>
            <a:pPr/>
            <a:r>
              <a:t>Clique para editar o título mestre</a:t>
            </a:r>
          </a:p>
        </p:txBody>
      </p:sp>
      <p:sp>
        <p:nvSpPr>
          <p:cNvPr id="82" name="Shape 82"/>
          <p:cNvSpPr/>
          <p:nvPr>
            <p:ph type="pic" sz="half" idx="13"/>
          </p:nvPr>
        </p:nvSpPr>
        <p:spPr>
          <a:xfrm>
            <a:off x="5645706" y="3860482"/>
            <a:ext cx="17282162" cy="25923241"/>
          </a:xfrm>
          <a:prstGeom prst="rect">
            <a:avLst/>
          </a:prstGeom>
        </p:spPr>
        <p:txBody>
          <a:bodyPr lIns="91439" tIns="45719" rIns="91439" bIns="45719">
            <a:noAutofit/>
          </a:bodyPr>
          <a:lstStyle/>
          <a:p>
            <a:pPr/>
          </a:p>
        </p:txBody>
      </p:sp>
      <p:sp>
        <p:nvSpPr>
          <p:cNvPr id="83" name="Shape 83"/>
          <p:cNvSpPr/>
          <p:nvPr>
            <p:ph type="body" sz="quarter" idx="1"/>
          </p:nvPr>
        </p:nvSpPr>
        <p:spPr>
          <a:xfrm>
            <a:off x="5645706" y="33814227"/>
            <a:ext cx="17282162" cy="5070632"/>
          </a:xfrm>
          <a:prstGeom prst="rect">
            <a:avLst/>
          </a:prstGeom>
        </p:spPr>
        <p:txBody>
          <a:bodyPr/>
          <a:lstStyle>
            <a:lvl1pPr marL="0" indent="0">
              <a:spcBef>
                <a:spcPts val="1500"/>
              </a:spcBef>
              <a:buSzTx/>
              <a:buFontTx/>
              <a:buNone/>
              <a:defRPr sz="6300"/>
            </a:lvl1pPr>
          </a:lstStyle>
          <a:p>
            <a:pPr/>
            <a:r>
              <a:t>Clique para editar o texto mestre</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440180" y="1730219"/>
            <a:ext cx="25923240" cy="7200901"/>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nchor="ctr">
            <a:normAutofit fontScale="100000" lnSpcReduction="0"/>
          </a:bodyPr>
          <a:lstStyle/>
          <a:p>
            <a:pPr/>
            <a:r>
              <a:t>Clique para editar o título mestre</a:t>
            </a:r>
          </a:p>
        </p:txBody>
      </p:sp>
      <p:sp>
        <p:nvSpPr>
          <p:cNvPr id="3" name="Shape 3"/>
          <p:cNvSpPr/>
          <p:nvPr>
            <p:ph type="body" idx="1"/>
          </p:nvPr>
        </p:nvSpPr>
        <p:spPr>
          <a:xfrm>
            <a:off x="1440180" y="10081262"/>
            <a:ext cx="25923240" cy="28513570"/>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normAutofit fontScale="100000" lnSpcReduction="0"/>
          </a:bodyPr>
          <a:lstStyle/>
          <a:p>
            <a:pPr/>
            <a:r>
              <a:t>Clique para editar o texto mestre</a:t>
            </a:r>
          </a:p>
          <a:p>
            <a:pPr lvl="1"/>
            <a:r>
              <a:t>Segundo nível</a:t>
            </a:r>
          </a:p>
          <a:p>
            <a:pPr lvl="2"/>
            <a:r>
              <a:t>Terceiro nível</a:t>
            </a:r>
          </a:p>
          <a:p>
            <a:pPr lvl="3"/>
            <a:r>
              <a:t>Quarto nível</a:t>
            </a:r>
          </a:p>
          <a:p>
            <a:pPr lvl="4"/>
            <a:r>
              <a:t>Quinto nível</a:t>
            </a:r>
          </a:p>
        </p:txBody>
      </p:sp>
      <p:sp>
        <p:nvSpPr>
          <p:cNvPr id="4" name="Shape 4"/>
          <p:cNvSpPr/>
          <p:nvPr>
            <p:ph type="sldNum" sz="quarter" idx="2"/>
          </p:nvPr>
        </p:nvSpPr>
        <p:spPr>
          <a:xfrm>
            <a:off x="26244064" y="40639639"/>
            <a:ext cx="1119357" cy="1111023"/>
          </a:xfrm>
          <a:prstGeom prst="rect">
            <a:avLst/>
          </a:prstGeom>
          <a:ln w="12700">
            <a:miter lim="400000"/>
          </a:ln>
        </p:spPr>
        <p:txBody>
          <a:bodyPr wrap="none" lIns="205740" tIns="205740" rIns="205740" bIns="205740" anchor="ctr">
            <a:spAutoFit/>
          </a:bodyPr>
          <a:lstStyle>
            <a:lvl1pPr algn="r">
              <a:defRPr sz="54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1pPr>
      <a:lvl2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2pPr>
      <a:lvl3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3pPr>
      <a:lvl4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4pPr>
      <a:lvl5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5pPr>
      <a:lvl6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6pPr>
      <a:lvl7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7pPr>
      <a:lvl8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8pPr>
      <a:lvl9pPr marL="0" marR="0" indent="0" algn="ctr" defTabSz="4114800" rtl="0" latinLnBrk="0">
        <a:lnSpc>
          <a:spcPct val="100000"/>
        </a:lnSpc>
        <a:spcBef>
          <a:spcPts val="0"/>
        </a:spcBef>
        <a:spcAft>
          <a:spcPts val="0"/>
        </a:spcAft>
        <a:buClrTx/>
        <a:buSzTx/>
        <a:buFontTx/>
        <a:buNone/>
        <a:tabLst/>
        <a:defRPr b="0" baseline="0" cap="none" i="0" spc="0" strike="noStrike" sz="19800" u="none">
          <a:ln>
            <a:noFill/>
          </a:ln>
          <a:solidFill>
            <a:srgbClr val="000000"/>
          </a:solidFill>
          <a:uFillTx/>
          <a:latin typeface="+mj-lt"/>
          <a:ea typeface="+mj-ea"/>
          <a:cs typeface="+mj-cs"/>
          <a:sym typeface="Calibri"/>
        </a:defRPr>
      </a:lvl9pPr>
    </p:titleStyle>
    <p:bodyStyle>
      <a:lvl1pPr marL="1543050" marR="0" indent="-1543050"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1pPr>
      <a:lvl2pPr marL="3526971" marR="0" indent="-1469571"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2pPr>
      <a:lvl3pPr marL="5486400" marR="0" indent="-1371600"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3pPr>
      <a:lvl4pPr marL="78181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4pPr>
      <a:lvl5pPr marL="98755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5pPr>
      <a:lvl6pPr marL="119329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6pPr>
      <a:lvl7pPr marL="139903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7pPr>
      <a:lvl8pPr marL="160477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8pPr>
      <a:lvl9pPr marL="18105119" marR="0" indent="-1645919" algn="l" defTabSz="4114800" rtl="0" latinLnBrk="0">
        <a:lnSpc>
          <a:spcPct val="100000"/>
        </a:lnSpc>
        <a:spcBef>
          <a:spcPts val="3400"/>
        </a:spcBef>
        <a:spcAft>
          <a:spcPts val="0"/>
        </a:spcAft>
        <a:buClrTx/>
        <a:buSzPct val="100000"/>
        <a:buFont typeface="Arial"/>
        <a:buChar char="•"/>
        <a:tabLst/>
        <a:defRPr b="0" baseline="0" cap="none" i="0" spc="0" strike="noStrike" sz="14400" u="none">
          <a:ln>
            <a:noFill/>
          </a:ln>
          <a:solidFill>
            <a:srgbClr val="000000"/>
          </a:solidFill>
          <a:uFillTx/>
          <a:latin typeface="+mj-lt"/>
          <a:ea typeface="+mj-ea"/>
          <a:cs typeface="+mj-cs"/>
          <a:sym typeface="Calibri"/>
        </a:defRPr>
      </a:lvl9pPr>
    </p:bodyStyle>
    <p:otherStyle>
      <a:lvl1pPr marL="0" marR="0" indent="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1pPr>
      <a:lvl2pPr marL="0" marR="0" indent="20574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2pPr>
      <a:lvl3pPr marL="0" marR="0" indent="41148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3pPr>
      <a:lvl4pPr marL="0" marR="0" indent="61722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4pPr>
      <a:lvl5pPr marL="0" marR="0" indent="82296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5pPr>
      <a:lvl6pPr marL="0" marR="0" indent="102870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6pPr>
      <a:lvl7pPr marL="0" marR="0" indent="123444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7pPr>
      <a:lvl8pPr marL="0" marR="0" indent="144018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8pPr>
      <a:lvl9pPr marL="0" marR="0" indent="16459200" algn="r" defTabSz="4114800" rtl="0" latinLnBrk="0">
        <a:lnSpc>
          <a:spcPct val="100000"/>
        </a:lnSpc>
        <a:spcBef>
          <a:spcPts val="0"/>
        </a:spcBef>
        <a:spcAft>
          <a:spcPts val="0"/>
        </a:spcAft>
        <a:buClrTx/>
        <a:buSzTx/>
        <a:buFontTx/>
        <a:buNone/>
        <a:tabLst/>
        <a:defRPr b="0" baseline="0" cap="none" i="0" spc="0" strike="noStrike" sz="54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subTitle" sz="quarter" idx="1"/>
          </p:nvPr>
        </p:nvSpPr>
        <p:spPr>
          <a:xfrm>
            <a:off x="2599294" y="5298887"/>
            <a:ext cx="23739274" cy="1202343"/>
          </a:xfrm>
          <a:prstGeom prst="rect">
            <a:avLst/>
          </a:prstGeom>
        </p:spPr>
        <p:txBody>
          <a:bodyPr/>
          <a:lstStyle>
            <a:lvl1pPr>
              <a:spcBef>
                <a:spcPts val="1500"/>
              </a:spcBef>
              <a:defRPr b="1" cap="all" sz="5600">
                <a:solidFill>
                  <a:srgbClr val="414147"/>
                </a:solidFill>
              </a:defRPr>
            </a:lvl1pPr>
          </a:lstStyle>
          <a:p>
            <a:pPr/>
            <a:r>
              <a:t>título do artigo</a:t>
            </a:r>
          </a:p>
        </p:txBody>
      </p:sp>
      <p:sp>
        <p:nvSpPr>
          <p:cNvPr id="110" name="Shape 110"/>
          <p:cNvSpPr/>
          <p:nvPr/>
        </p:nvSpPr>
        <p:spPr>
          <a:xfrm>
            <a:off x="823973" y="11849537"/>
            <a:ext cx="13157858" cy="7600996"/>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nSpc>
                <a:spcPct val="90000"/>
              </a:lnSpc>
              <a:spcBef>
                <a:spcPts val="1200"/>
              </a:spcBef>
              <a:defRPr b="1" sz="5000">
                <a:solidFill>
                  <a:srgbClr val="00C4AE"/>
                </a:solidFill>
              </a:defRPr>
            </a:pPr>
            <a:r>
              <a:t>RESUMO</a:t>
            </a:r>
            <a:endParaRPr sz="14400">
              <a:solidFill>
                <a:srgbClr val="888888"/>
              </a:solidFill>
            </a:endParaRPr>
          </a:p>
          <a:p>
            <a:pPr indent="433387" algn="just">
              <a:lnSpc>
                <a:spcPct val="90000"/>
              </a:lnSpc>
              <a:spcBef>
                <a:spcPts val="900"/>
              </a:spcBef>
              <a:defRPr sz="4000">
                <a:solidFill>
                  <a:srgbClr val="414147"/>
                </a:solidFill>
              </a:defRPr>
            </a:pPr>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1" name="Shape 111"/>
          <p:cNvSpPr/>
          <p:nvPr/>
        </p:nvSpPr>
        <p:spPr>
          <a:xfrm>
            <a:off x="830768" y="18927145"/>
            <a:ext cx="13144267" cy="9192920"/>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nSpc>
                <a:spcPct val="90000"/>
              </a:lnSpc>
              <a:spcBef>
                <a:spcPts val="1200"/>
              </a:spcBef>
              <a:defRPr b="1" sz="5000">
                <a:solidFill>
                  <a:srgbClr val="00C4AE"/>
                </a:solidFill>
              </a:defRPr>
            </a:pPr>
            <a:r>
              <a:t>INTRODUÇÃO</a:t>
            </a:r>
            <a:endParaRPr sz="14400">
              <a:solidFill>
                <a:srgbClr val="888888"/>
              </a:solidFill>
            </a:endParaRPr>
          </a:p>
          <a:p>
            <a:pPr indent="336550" algn="just">
              <a:lnSpc>
                <a:spcPct val="90000"/>
              </a:lnSpc>
              <a:spcBef>
                <a:spcPts val="900"/>
              </a:spcBef>
              <a:defRPr sz="4000">
                <a:solidFill>
                  <a:srgbClr val="414147"/>
                </a:solidFill>
              </a:defRPr>
            </a:pPr>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2" name="Shape 112"/>
          <p:cNvSpPr/>
          <p:nvPr/>
        </p:nvSpPr>
        <p:spPr>
          <a:xfrm>
            <a:off x="827751" y="28619448"/>
            <a:ext cx="13243095" cy="4051386"/>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nSpc>
                <a:spcPct val="90000"/>
              </a:lnSpc>
              <a:spcBef>
                <a:spcPts val="1200"/>
              </a:spcBef>
              <a:defRPr b="1" sz="5000">
                <a:solidFill>
                  <a:srgbClr val="00C4AE"/>
                </a:solidFill>
              </a:defRPr>
            </a:pPr>
            <a:r>
              <a:t>OBJETIVO</a:t>
            </a:r>
            <a:endParaRPr sz="14400">
              <a:solidFill>
                <a:srgbClr val="888888"/>
              </a:solidFill>
            </a:endParaRPr>
          </a:p>
          <a:p>
            <a:pPr indent="288925" algn="just">
              <a:lnSpc>
                <a:spcPct val="90000"/>
              </a:lnSpc>
              <a:spcBef>
                <a:spcPts val="900"/>
              </a:spcBef>
              <a:defRPr sz="4000">
                <a:solidFill>
                  <a:srgbClr val="414147"/>
                </a:solidFill>
              </a:defRPr>
            </a:pPr>
            <a: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3" name="Shape 113"/>
          <p:cNvSpPr/>
          <p:nvPr/>
        </p:nvSpPr>
        <p:spPr>
          <a:xfrm>
            <a:off x="655660" y="33170217"/>
            <a:ext cx="13144267" cy="6336512"/>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nSpc>
                <a:spcPct val="90000"/>
              </a:lnSpc>
              <a:spcBef>
                <a:spcPts val="1200"/>
              </a:spcBef>
              <a:defRPr b="1" sz="5000">
                <a:solidFill>
                  <a:srgbClr val="00C4AE"/>
                </a:solidFill>
              </a:defRPr>
            </a:pPr>
            <a:r>
              <a:t>MATERIAIS E METODOLOGIA</a:t>
            </a:r>
            <a:endParaRPr sz="14400">
              <a:solidFill>
                <a:srgbClr val="888888"/>
              </a:solidFill>
            </a:endParaRPr>
          </a:p>
          <a:p>
            <a:pPr indent="433387" algn="just">
              <a:lnSpc>
                <a:spcPct val="90000"/>
              </a:lnSpc>
              <a:spcBef>
                <a:spcPts val="900"/>
              </a:spcBef>
              <a:defRPr sz="4000">
                <a:solidFill>
                  <a:srgbClr val="46464C"/>
                </a:solidFill>
              </a:defRPr>
            </a:pPr>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a:t>
            </a:r>
          </a:p>
        </p:txBody>
      </p:sp>
      <p:sp>
        <p:nvSpPr>
          <p:cNvPr id="114" name="Shape 114"/>
          <p:cNvSpPr/>
          <p:nvPr/>
        </p:nvSpPr>
        <p:spPr>
          <a:xfrm>
            <a:off x="14764673" y="25601062"/>
            <a:ext cx="4234035" cy="1058735"/>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lvl1pPr>
              <a:spcBef>
                <a:spcPts val="1200"/>
              </a:spcBef>
              <a:defRPr b="1" sz="5000">
                <a:solidFill>
                  <a:srgbClr val="00C4AE"/>
                </a:solidFill>
              </a:defRPr>
            </a:lvl1pPr>
          </a:lstStyle>
          <a:p>
            <a:pPr/>
            <a:r>
              <a:t>RESULTADOS</a:t>
            </a:r>
          </a:p>
        </p:txBody>
      </p:sp>
      <p:graphicFrame>
        <p:nvGraphicFramePr>
          <p:cNvPr id="115" name="Table 115"/>
          <p:cNvGraphicFramePr/>
          <p:nvPr/>
        </p:nvGraphicFramePr>
        <p:xfrm>
          <a:off x="15084189" y="17770730"/>
          <a:ext cx="11969063" cy="345394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608021"/>
                <a:gridCol w="4896544"/>
                <a:gridCol w="1872208"/>
                <a:gridCol w="2592288"/>
              </a:tblGrid>
              <a:tr h="546171">
                <a:tc gridSpan="4">
                  <a:txBody>
                    <a:bodyPr/>
                    <a:lstStyle/>
                    <a:p>
                      <a:pPr algn="ctr">
                        <a:lnSpc>
                          <a:spcPct val="115000"/>
                        </a:lnSpc>
                        <a:spcBef>
                          <a:spcPts val="1000"/>
                        </a:spcBef>
                        <a:defRPr sz="1800"/>
                      </a:pPr>
                      <a:r>
                        <a:rPr b="1" sz="3000">
                          <a:solidFill>
                            <a:srgbClr val="424241"/>
                          </a:solidFill>
                        </a:rPr>
                        <a:t>Características das amostras para fabricação da argamassa</a:t>
                      </a:r>
                    </a:p>
                  </a:txBody>
                  <a:tcPr marL="0" marR="0" marT="0" marB="0" anchor="ctr" anchorCtr="0" horzOverflow="overflow"/>
                </a:tc>
                <a:tc hMerge="1">
                  <a:tcPr/>
                </a:tc>
                <a:tc hMerge="1">
                  <a:tcPr/>
                </a:tc>
                <a:tc hMerge="1">
                  <a:tcPr/>
                </a:tc>
              </a:tr>
              <a:tr h="546171">
                <a:tc>
                  <a:txBody>
                    <a:bodyPr/>
                    <a:lstStyle/>
                    <a:p>
                      <a:pPr algn="ctr">
                        <a:lnSpc>
                          <a:spcPct val="115000"/>
                        </a:lnSpc>
                        <a:spcBef>
                          <a:spcPts val="1000"/>
                        </a:spcBef>
                        <a:defRPr sz="1800"/>
                      </a:pPr>
                      <a:r>
                        <a:rPr b="1" sz="3000">
                          <a:solidFill>
                            <a:srgbClr val="424241"/>
                          </a:solidFill>
                        </a:rPr>
                        <a:t>Amostra</a:t>
                      </a:r>
                    </a:p>
                  </a:txBody>
                  <a:tcPr marL="0" marR="0" marT="0" marB="0" anchor="ctr" anchorCtr="0" horzOverflow="overflow"/>
                </a:tc>
                <a:tc>
                  <a:txBody>
                    <a:bodyPr/>
                    <a:lstStyle/>
                    <a:p>
                      <a:pPr algn="ctr">
                        <a:lnSpc>
                          <a:spcPct val="115000"/>
                        </a:lnSpc>
                        <a:spcBef>
                          <a:spcPts val="1000"/>
                        </a:spcBef>
                        <a:defRPr sz="1800"/>
                      </a:pPr>
                      <a:r>
                        <a:rPr b="1" sz="3000">
                          <a:solidFill>
                            <a:srgbClr val="424241"/>
                          </a:solidFill>
                        </a:rPr>
                        <a:t>Tipo de Argamassa</a:t>
                      </a:r>
                    </a:p>
                  </a:txBody>
                  <a:tcPr marL="0" marR="0" marT="0" marB="0" anchor="ctr" anchorCtr="0" horzOverflow="overflow"/>
                </a:tc>
                <a:tc>
                  <a:txBody>
                    <a:bodyPr/>
                    <a:lstStyle/>
                    <a:p>
                      <a:pPr algn="ctr">
                        <a:lnSpc>
                          <a:spcPct val="115000"/>
                        </a:lnSpc>
                        <a:spcBef>
                          <a:spcPts val="1000"/>
                        </a:spcBef>
                        <a:defRPr sz="1800"/>
                      </a:pPr>
                      <a:r>
                        <a:rPr b="1" sz="3000">
                          <a:solidFill>
                            <a:srgbClr val="424241"/>
                          </a:solidFill>
                        </a:rPr>
                        <a:t>Traço</a:t>
                      </a:r>
                    </a:p>
                  </a:txBody>
                  <a:tcPr marL="0" marR="0" marT="0" marB="0" anchor="ctr" anchorCtr="0" horzOverflow="overflow"/>
                </a:tc>
                <a:tc>
                  <a:txBody>
                    <a:bodyPr/>
                    <a:lstStyle/>
                    <a:p>
                      <a:pPr algn="ctr">
                        <a:lnSpc>
                          <a:spcPct val="115000"/>
                        </a:lnSpc>
                        <a:spcBef>
                          <a:spcPts val="1000"/>
                        </a:spcBef>
                        <a:defRPr sz="1800"/>
                      </a:pPr>
                      <a:r>
                        <a:rPr b="1" sz="3000">
                          <a:solidFill>
                            <a:srgbClr val="424241"/>
                          </a:solidFill>
                        </a:rPr>
                        <a:t>Aditivo (%)</a:t>
                      </a:r>
                    </a:p>
                  </a:txBody>
                  <a:tcPr marL="0" marR="0" marT="0" marB="0" anchor="ctr" anchorCtr="0" horzOverflow="overflow"/>
                </a:tc>
              </a:tr>
              <a:tr h="590400">
                <a:tc>
                  <a:txBody>
                    <a:bodyPr/>
                    <a:lstStyle/>
                    <a:p>
                      <a:pPr algn="ctr">
                        <a:lnSpc>
                          <a:spcPct val="115000"/>
                        </a:lnSpc>
                        <a:spcBef>
                          <a:spcPts val="1000"/>
                        </a:spcBef>
                        <a:defRPr sz="1800"/>
                      </a:pPr>
                      <a:r>
                        <a:rPr sz="3000">
                          <a:solidFill>
                            <a:srgbClr val="424241"/>
                          </a:solidFill>
                        </a:rPr>
                        <a:t>F0</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Sem fibras</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1:5</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0,80</a:t>
                      </a:r>
                    </a:p>
                  </a:txBody>
                  <a:tcPr marL="0" marR="0" marT="0" marB="0" anchor="ctr" anchorCtr="0" horzOverflow="overflow"/>
                </a:tc>
              </a:tr>
              <a:tr h="590400">
                <a:tc>
                  <a:txBody>
                    <a:bodyPr/>
                    <a:lstStyle/>
                    <a:p>
                      <a:pPr algn="ctr">
                        <a:lnSpc>
                          <a:spcPct val="115000"/>
                        </a:lnSpc>
                        <a:spcBef>
                          <a:spcPts val="1000"/>
                        </a:spcBef>
                        <a:defRPr sz="1800"/>
                      </a:pPr>
                      <a:r>
                        <a:rPr sz="3000">
                          <a:solidFill>
                            <a:srgbClr val="424241"/>
                          </a:solidFill>
                        </a:rPr>
                        <a:t>F500</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Teor de fibra 500 g/m³</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1:5</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0,80</a:t>
                      </a:r>
                    </a:p>
                  </a:txBody>
                  <a:tcPr marL="0" marR="0" marT="0" marB="0" anchor="ctr" anchorCtr="0" horzOverflow="overflow"/>
                </a:tc>
              </a:tr>
              <a:tr h="590400">
                <a:tc>
                  <a:txBody>
                    <a:bodyPr/>
                    <a:lstStyle/>
                    <a:p>
                      <a:pPr algn="ctr">
                        <a:lnSpc>
                          <a:spcPct val="115000"/>
                        </a:lnSpc>
                        <a:spcBef>
                          <a:spcPts val="1000"/>
                        </a:spcBef>
                        <a:defRPr sz="1800"/>
                      </a:pPr>
                      <a:r>
                        <a:rPr sz="3000">
                          <a:solidFill>
                            <a:srgbClr val="424241"/>
                          </a:solidFill>
                        </a:rPr>
                        <a:t>F1000</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Teor de fibra 1000 g/m³</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1:5</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0,80</a:t>
                      </a:r>
                    </a:p>
                  </a:txBody>
                  <a:tcPr marL="0" marR="0" marT="0" marB="0" anchor="ctr" anchorCtr="0" horzOverflow="overflow">
                    <a:blipFill rotWithShape="1">
                      <a:blip r:embed="rId2"/>
                      <a:srcRect l="0" t="0" r="0" b="0"/>
                      <a:stretch>
                        <a:fillRect/>
                      </a:stretch>
                    </a:blipFill>
                  </a:tcPr>
                </a:tc>
              </a:tr>
              <a:tr h="590400">
                <a:tc>
                  <a:txBody>
                    <a:bodyPr/>
                    <a:lstStyle/>
                    <a:p>
                      <a:pPr algn="ctr">
                        <a:lnSpc>
                          <a:spcPct val="115000"/>
                        </a:lnSpc>
                        <a:spcBef>
                          <a:spcPts val="1000"/>
                        </a:spcBef>
                        <a:defRPr sz="1800"/>
                      </a:pPr>
                      <a:r>
                        <a:rPr sz="3000">
                          <a:solidFill>
                            <a:srgbClr val="424241"/>
                          </a:solidFill>
                        </a:rPr>
                        <a:t>F1500</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Teor de fibra 1500 g/m³</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1:5</a:t>
                      </a:r>
                    </a:p>
                  </a:txBody>
                  <a:tcPr marL="0" marR="0" marT="0" marB="0" anchor="ctr" anchorCtr="0" horzOverflow="overflow"/>
                </a:tc>
                <a:tc>
                  <a:txBody>
                    <a:bodyPr/>
                    <a:lstStyle/>
                    <a:p>
                      <a:pPr algn="ctr">
                        <a:lnSpc>
                          <a:spcPct val="115000"/>
                        </a:lnSpc>
                        <a:spcBef>
                          <a:spcPts val="1000"/>
                        </a:spcBef>
                        <a:defRPr sz="1800"/>
                      </a:pPr>
                      <a:r>
                        <a:rPr sz="3000">
                          <a:solidFill>
                            <a:srgbClr val="424241"/>
                          </a:solidFill>
                        </a:rPr>
                        <a:t>0,80</a:t>
                      </a:r>
                    </a:p>
                  </a:txBody>
                  <a:tcPr marL="0" marR="0" marT="0" marB="0" anchor="ctr" anchorCtr="0" horzOverflow="overflow"/>
                </a:tc>
              </a:tr>
            </a:tbl>
          </a:graphicData>
        </a:graphic>
      </p:graphicFrame>
      <p:sp>
        <p:nvSpPr>
          <p:cNvPr id="116" name="Shape 116"/>
          <p:cNvSpPr/>
          <p:nvPr/>
        </p:nvSpPr>
        <p:spPr>
          <a:xfrm>
            <a:off x="14764674" y="31470206"/>
            <a:ext cx="13587987" cy="8050357"/>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nSpc>
                <a:spcPct val="90000"/>
              </a:lnSpc>
              <a:spcBef>
                <a:spcPts val="1200"/>
              </a:spcBef>
              <a:defRPr b="1" sz="5000">
                <a:solidFill>
                  <a:srgbClr val="00C4AE"/>
                </a:solidFill>
              </a:defRPr>
            </a:pPr>
            <a:r>
              <a:t>CONCLUSÃO</a:t>
            </a:r>
            <a:endParaRPr sz="14400">
              <a:solidFill>
                <a:srgbClr val="888888"/>
              </a:solidFill>
            </a:endParaRPr>
          </a:p>
          <a:p>
            <a:pPr indent="288925" algn="just">
              <a:lnSpc>
                <a:spcPct val="90000"/>
              </a:lnSpc>
              <a:spcBef>
                <a:spcPts val="900"/>
              </a:spcBef>
              <a:defRPr sz="4000">
                <a:solidFill>
                  <a:srgbClr val="414147"/>
                </a:solidFill>
              </a:defRPr>
            </a:pPr>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Duis autem vel eum iriure dolor in hendrerit in vulputate velit esse molestie consequat, vel illum dolore eu feugiat nulla facilisis at vero eros et accumsan.</a:t>
            </a:r>
          </a:p>
        </p:txBody>
      </p:sp>
      <p:sp>
        <p:nvSpPr>
          <p:cNvPr id="117" name="Shape 117"/>
          <p:cNvSpPr/>
          <p:nvPr/>
        </p:nvSpPr>
        <p:spPr>
          <a:xfrm>
            <a:off x="14853573" y="11915143"/>
            <a:ext cx="13243095" cy="5491918"/>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lvl1pPr indent="433387" algn="just">
              <a:lnSpc>
                <a:spcPct val="90000"/>
              </a:lnSpc>
              <a:spcBef>
                <a:spcPts val="900"/>
              </a:spcBef>
              <a:defRPr sz="4000">
                <a:solidFill>
                  <a:srgbClr val="414147"/>
                </a:solidFill>
              </a:defRPr>
            </a:lvl1pPr>
          </a:lstStyle>
          <a:p>
            <a:pPr/>
            <a: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a:t>
            </a:r>
          </a:p>
        </p:txBody>
      </p:sp>
      <p:graphicFrame>
        <p:nvGraphicFramePr>
          <p:cNvPr id="118" name="Table 118"/>
          <p:cNvGraphicFramePr/>
          <p:nvPr/>
        </p:nvGraphicFramePr>
        <p:xfrm>
          <a:off x="15068534" y="21663491"/>
          <a:ext cx="9649073" cy="343954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608021"/>
                <a:gridCol w="4896544"/>
                <a:gridCol w="2144507"/>
              </a:tblGrid>
              <a:tr h="546171">
                <a:tc gridSpan="3">
                  <a:txBody>
                    <a:bodyPr/>
                    <a:lstStyle/>
                    <a:p>
                      <a:pPr algn="ctr">
                        <a:lnSpc>
                          <a:spcPct val="115000"/>
                        </a:lnSpc>
                        <a:spcBef>
                          <a:spcPts val="1000"/>
                        </a:spcBef>
                        <a:defRPr sz="1800"/>
                      </a:pPr>
                      <a:r>
                        <a:rPr b="1" sz="3000">
                          <a:solidFill>
                            <a:srgbClr val="414147"/>
                          </a:solidFill>
                        </a:rPr>
                        <a:t>Relação água/cimento dos traços</a:t>
                      </a:r>
                    </a:p>
                  </a:txBody>
                  <a:tcPr marL="0" marR="0" marT="0" marB="0" anchor="ctr" anchorCtr="0" horzOverflow="overflow"/>
                </a:tc>
                <a:tc hMerge="1">
                  <a:tcPr/>
                </a:tc>
                <a:tc hMerge="1">
                  <a:tcPr/>
                </a:tc>
              </a:tr>
              <a:tr h="546171">
                <a:tc>
                  <a:txBody>
                    <a:bodyPr/>
                    <a:lstStyle/>
                    <a:p>
                      <a:pPr algn="ctr">
                        <a:lnSpc>
                          <a:spcPct val="115000"/>
                        </a:lnSpc>
                        <a:spcBef>
                          <a:spcPts val="1000"/>
                        </a:spcBef>
                        <a:defRPr sz="1800"/>
                      </a:pPr>
                      <a:r>
                        <a:rPr b="1" sz="3000">
                          <a:solidFill>
                            <a:srgbClr val="414147"/>
                          </a:solidFill>
                        </a:rPr>
                        <a:t>Amostra</a:t>
                      </a:r>
                    </a:p>
                  </a:txBody>
                  <a:tcPr marL="0" marR="0" marT="0" marB="0" anchor="ctr" anchorCtr="0" horzOverflow="overflow"/>
                </a:tc>
                <a:tc>
                  <a:txBody>
                    <a:bodyPr/>
                    <a:lstStyle/>
                    <a:p>
                      <a:pPr algn="ctr">
                        <a:lnSpc>
                          <a:spcPct val="115000"/>
                        </a:lnSpc>
                        <a:spcBef>
                          <a:spcPts val="1000"/>
                        </a:spcBef>
                        <a:defRPr sz="1800"/>
                      </a:pPr>
                      <a:r>
                        <a:rPr b="1" sz="3000">
                          <a:solidFill>
                            <a:srgbClr val="414147"/>
                          </a:solidFill>
                        </a:rPr>
                        <a:t>Tipo de Argamassa</a:t>
                      </a:r>
                    </a:p>
                  </a:txBody>
                  <a:tcPr marL="0" marR="0" marT="0" marB="0" anchor="ctr" anchorCtr="0" horzOverflow="overflow"/>
                </a:tc>
                <a:tc>
                  <a:txBody>
                    <a:bodyPr/>
                    <a:lstStyle/>
                    <a:p>
                      <a:pPr algn="ctr">
                        <a:lnSpc>
                          <a:spcPct val="115000"/>
                        </a:lnSpc>
                        <a:spcBef>
                          <a:spcPts val="1000"/>
                        </a:spcBef>
                        <a:defRPr sz="1800"/>
                      </a:pPr>
                      <a:r>
                        <a:rPr b="1" sz="3000">
                          <a:solidFill>
                            <a:srgbClr val="414147"/>
                          </a:solidFill>
                        </a:rPr>
                        <a:t>Relação a/c</a:t>
                      </a:r>
                    </a:p>
                  </a:txBody>
                  <a:tcPr marL="0" marR="0" marT="0" marB="0" anchor="ctr" anchorCtr="0" horzOverflow="overflow"/>
                </a:tc>
              </a:tr>
              <a:tr h="576000">
                <a:tc>
                  <a:txBody>
                    <a:bodyPr/>
                    <a:lstStyle/>
                    <a:p>
                      <a:pPr algn="ctr">
                        <a:lnSpc>
                          <a:spcPct val="115000"/>
                        </a:lnSpc>
                        <a:spcBef>
                          <a:spcPts val="1000"/>
                        </a:spcBef>
                        <a:defRPr sz="1800"/>
                      </a:pPr>
                      <a:r>
                        <a:rPr sz="3000">
                          <a:solidFill>
                            <a:srgbClr val="414147"/>
                          </a:solidFill>
                        </a:rPr>
                        <a:t>F0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Sem fibras</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0,60</a:t>
                      </a:r>
                    </a:p>
                  </a:txBody>
                  <a:tcPr marL="0" marR="0" marT="0" marB="0" anchor="ctr" anchorCtr="0" horzOverflow="overflow"/>
                </a:tc>
              </a:tr>
              <a:tr h="590400">
                <a:tc>
                  <a:txBody>
                    <a:bodyPr/>
                    <a:lstStyle/>
                    <a:p>
                      <a:pPr algn="ctr">
                        <a:lnSpc>
                          <a:spcPct val="115000"/>
                        </a:lnSpc>
                        <a:spcBef>
                          <a:spcPts val="1000"/>
                        </a:spcBef>
                        <a:defRPr sz="1800"/>
                      </a:pPr>
                      <a:r>
                        <a:rPr sz="3000">
                          <a:solidFill>
                            <a:srgbClr val="414147"/>
                          </a:solidFill>
                        </a:rPr>
                        <a:t>F500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500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0,62</a:t>
                      </a:r>
                    </a:p>
                  </a:txBody>
                  <a:tcPr marL="0" marR="0" marT="0" marB="0" anchor="ctr" anchorCtr="0" horzOverflow="overflow"/>
                </a:tc>
              </a:tr>
              <a:tr h="590400">
                <a:tc>
                  <a:txBody>
                    <a:bodyPr/>
                    <a:lstStyle/>
                    <a:p>
                      <a:pPr algn="ctr">
                        <a:lnSpc>
                          <a:spcPct val="115000"/>
                        </a:lnSpc>
                        <a:spcBef>
                          <a:spcPts val="1000"/>
                        </a:spcBef>
                        <a:defRPr sz="1800"/>
                      </a:pPr>
                      <a:r>
                        <a:rPr sz="3000">
                          <a:solidFill>
                            <a:srgbClr val="414147"/>
                          </a:solidFill>
                        </a:rPr>
                        <a:t>F1000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1000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0,62</a:t>
                      </a:r>
                    </a:p>
                  </a:txBody>
                  <a:tcPr marL="0" marR="0" marT="0" marB="0" anchor="ctr" anchorCtr="0" horzOverflow="overflow"/>
                </a:tc>
              </a:tr>
              <a:tr h="590400">
                <a:tc>
                  <a:txBody>
                    <a:bodyPr/>
                    <a:lstStyle/>
                    <a:p>
                      <a:pPr algn="ctr">
                        <a:lnSpc>
                          <a:spcPct val="115000"/>
                        </a:lnSpc>
                        <a:spcBef>
                          <a:spcPts val="1000"/>
                        </a:spcBef>
                        <a:defRPr sz="1800"/>
                      </a:pPr>
                      <a:r>
                        <a:rPr sz="3000">
                          <a:solidFill>
                            <a:srgbClr val="414147"/>
                          </a:solidFill>
                        </a:rPr>
                        <a:t>F1500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1500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0,63</a:t>
                      </a:r>
                    </a:p>
                  </a:txBody>
                  <a:tcPr marL="0" marR="0" marT="0" marB="0" anchor="ctr" anchorCtr="0" horzOverflow="overflow"/>
                </a:tc>
              </a:tr>
            </a:tbl>
          </a:graphicData>
        </a:graphic>
      </p:graphicFrame>
      <p:graphicFrame>
        <p:nvGraphicFramePr>
          <p:cNvPr id="119" name="Table 119"/>
          <p:cNvGraphicFramePr/>
          <p:nvPr/>
        </p:nvGraphicFramePr>
        <p:xfrm>
          <a:off x="15041943" y="26788141"/>
          <a:ext cx="13033449" cy="361178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00200"/>
                <a:gridCol w="4248472"/>
                <a:gridCol w="3168352"/>
                <a:gridCol w="1704342"/>
                <a:gridCol w="2112082"/>
              </a:tblGrid>
              <a:tr h="429777">
                <a:tc rowSpan="2">
                  <a:txBody>
                    <a:bodyPr/>
                    <a:lstStyle/>
                    <a:p>
                      <a:pPr algn="ctr">
                        <a:lnSpc>
                          <a:spcPct val="115000"/>
                        </a:lnSpc>
                        <a:spcBef>
                          <a:spcPts val="1000"/>
                        </a:spcBef>
                        <a:defRPr sz="1800"/>
                      </a:pPr>
                      <a:r>
                        <a:rPr b="1" sz="3000">
                          <a:solidFill>
                            <a:srgbClr val="414147"/>
                          </a:solidFill>
                        </a:rPr>
                        <a:t>Amostra</a:t>
                      </a:r>
                    </a:p>
                  </a:txBody>
                  <a:tcPr marL="0" marR="0" marT="0" marB="0" anchor="ctr" anchorCtr="0" horzOverflow="overflow"/>
                </a:tc>
                <a:tc rowSpan="2">
                  <a:txBody>
                    <a:bodyPr/>
                    <a:lstStyle/>
                    <a:p>
                      <a:pPr algn="ctr">
                        <a:lnSpc>
                          <a:spcPct val="115000"/>
                        </a:lnSpc>
                        <a:spcBef>
                          <a:spcPts val="1000"/>
                        </a:spcBef>
                        <a:defRPr sz="1800"/>
                      </a:pPr>
                      <a:r>
                        <a:rPr b="1" sz="3000">
                          <a:solidFill>
                            <a:srgbClr val="414147"/>
                          </a:solidFill>
                        </a:rPr>
                        <a:t>Tipo de Argamassa</a:t>
                      </a:r>
                    </a:p>
                  </a:txBody>
                  <a:tcPr marL="0" marR="0" marT="0" marB="0" anchor="ctr" anchorCtr="0" horzOverflow="overflow"/>
                </a:tc>
                <a:tc gridSpan="3">
                  <a:txBody>
                    <a:bodyPr/>
                    <a:lstStyle/>
                    <a:p>
                      <a:pPr algn="ctr">
                        <a:lnSpc>
                          <a:spcPct val="115000"/>
                        </a:lnSpc>
                        <a:spcBef>
                          <a:spcPts val="1000"/>
                        </a:spcBef>
                        <a:defRPr sz="1800"/>
                      </a:pPr>
                      <a:r>
                        <a:rPr b="1" sz="3000">
                          <a:solidFill>
                            <a:srgbClr val="414147"/>
                          </a:solidFill>
                        </a:rPr>
                        <a:t>Resistência Média (MPa)</a:t>
                      </a:r>
                    </a:p>
                  </a:txBody>
                  <a:tcPr marL="0" marR="0" marT="0" marB="0" anchor="ctr" anchorCtr="0" horzOverflow="overflow"/>
                </a:tc>
                <a:tc hMerge="1">
                  <a:tcPr/>
                </a:tc>
                <a:tc hMerge="1">
                  <a:tcPr/>
                </a:tc>
              </a:tr>
              <a:tr h="819710">
                <a:tc vMerge="1">
                  <a:tcPr/>
                </a:tc>
                <a:tc vMerge="1">
                  <a:tcPr/>
                </a:tc>
                <a:tc>
                  <a:txBody>
                    <a:bodyPr/>
                    <a:lstStyle/>
                    <a:p>
                      <a:pPr algn="ctr">
                        <a:lnSpc>
                          <a:spcPct val="115000"/>
                        </a:lnSpc>
                        <a:spcBef>
                          <a:spcPts val="1000"/>
                        </a:spcBef>
                        <a:defRPr sz="1800"/>
                      </a:pPr>
                      <a:r>
                        <a:rPr b="1" sz="3000">
                          <a:solidFill>
                            <a:srgbClr val="414147"/>
                          </a:solidFill>
                        </a:rPr>
                        <a:t>Aderência à tração</a:t>
                      </a:r>
                    </a:p>
                  </a:txBody>
                  <a:tcPr marL="0" marR="0" marT="0" marB="0" anchor="ctr" anchorCtr="0" horzOverflow="overflow"/>
                </a:tc>
                <a:tc>
                  <a:txBody>
                    <a:bodyPr/>
                    <a:lstStyle/>
                    <a:p>
                      <a:pPr algn="ctr">
                        <a:lnSpc>
                          <a:spcPct val="115000"/>
                        </a:lnSpc>
                        <a:spcBef>
                          <a:spcPts val="1000"/>
                        </a:spcBef>
                        <a:defRPr sz="1800"/>
                      </a:pPr>
                      <a:r>
                        <a:rPr b="1" sz="3000">
                          <a:solidFill>
                            <a:srgbClr val="414147"/>
                          </a:solidFill>
                        </a:rPr>
                        <a:t>Tração na Flexão</a:t>
                      </a:r>
                    </a:p>
                  </a:txBody>
                  <a:tcPr marL="0" marR="0" marT="0" marB="0" anchor="ctr" anchorCtr="0" horzOverflow="overflow"/>
                </a:tc>
                <a:tc>
                  <a:txBody>
                    <a:bodyPr/>
                    <a:lstStyle/>
                    <a:p>
                      <a:pPr algn="ctr">
                        <a:lnSpc>
                          <a:spcPct val="115000"/>
                        </a:lnSpc>
                        <a:spcBef>
                          <a:spcPts val="1000"/>
                        </a:spcBef>
                        <a:defRPr sz="1800"/>
                      </a:pPr>
                      <a:r>
                        <a:rPr b="1" sz="3000">
                          <a:solidFill>
                            <a:srgbClr val="414147"/>
                          </a:solidFill>
                        </a:rPr>
                        <a:t>Compressão</a:t>
                      </a:r>
                    </a:p>
                  </a:txBody>
                  <a:tcPr marL="0" marR="0" marT="0" marB="0" anchor="ctr" anchorCtr="0" horzOverflow="overflow"/>
                </a:tc>
              </a:tr>
              <a:tr h="591099">
                <a:tc>
                  <a:txBody>
                    <a:bodyPr/>
                    <a:lstStyle/>
                    <a:p>
                      <a:pPr algn="ctr">
                        <a:lnSpc>
                          <a:spcPct val="115000"/>
                        </a:lnSpc>
                        <a:spcBef>
                          <a:spcPts val="1000"/>
                        </a:spcBef>
                        <a:defRPr sz="1800"/>
                      </a:pPr>
                      <a:r>
                        <a:rPr sz="3000">
                          <a:solidFill>
                            <a:srgbClr val="414147"/>
                          </a:solidFill>
                        </a:rPr>
                        <a:t>F0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Sem fibras</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0,09</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2,6</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8,5</a:t>
                      </a:r>
                    </a:p>
                  </a:txBody>
                  <a:tcPr marL="0" marR="0" marT="0" marB="0" anchor="ctr" anchorCtr="0" horzOverflow="overflow"/>
                </a:tc>
              </a:tr>
              <a:tr h="590400">
                <a:tc>
                  <a:txBody>
                    <a:bodyPr/>
                    <a:lstStyle/>
                    <a:p>
                      <a:pPr algn="ctr">
                        <a:lnSpc>
                          <a:spcPct val="115000"/>
                        </a:lnSpc>
                        <a:spcBef>
                          <a:spcPts val="1000"/>
                        </a:spcBef>
                        <a:defRPr sz="1800"/>
                      </a:pPr>
                      <a:r>
                        <a:rPr sz="3000">
                          <a:solidFill>
                            <a:srgbClr val="414147"/>
                          </a:solidFill>
                        </a:rPr>
                        <a:t>F500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500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0,17</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2,0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6,3</a:t>
                      </a:r>
                    </a:p>
                  </a:txBody>
                  <a:tcPr marL="0" marR="0" marT="0" marB="0" anchor="ctr" anchorCtr="0" horzOverflow="overflow">
                    <a:blipFill rotWithShape="1">
                      <a:blip r:embed="rId3"/>
                      <a:srcRect l="0" t="0" r="0" b="0"/>
                      <a:stretch>
                        <a:fillRect/>
                      </a:stretch>
                    </a:blipFill>
                  </a:tcPr>
                </a:tc>
              </a:tr>
              <a:tr h="590400">
                <a:tc>
                  <a:txBody>
                    <a:bodyPr/>
                    <a:lstStyle/>
                    <a:p>
                      <a:pPr algn="ctr">
                        <a:lnSpc>
                          <a:spcPct val="115000"/>
                        </a:lnSpc>
                        <a:spcBef>
                          <a:spcPts val="1000"/>
                        </a:spcBef>
                        <a:defRPr sz="1800"/>
                      </a:pPr>
                      <a:r>
                        <a:rPr sz="3000">
                          <a:solidFill>
                            <a:srgbClr val="414147"/>
                          </a:solidFill>
                        </a:rPr>
                        <a:t>F1000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1000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0,18</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2,2</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8,0</a:t>
                      </a:r>
                    </a:p>
                  </a:txBody>
                  <a:tcPr marL="0" marR="0" marT="0" marB="0" anchor="ctr" anchorCtr="0" horzOverflow="overflow"/>
                </a:tc>
              </a:tr>
              <a:tr h="590400">
                <a:tc>
                  <a:txBody>
                    <a:bodyPr/>
                    <a:lstStyle/>
                    <a:p>
                      <a:pPr algn="ctr">
                        <a:lnSpc>
                          <a:spcPct val="115000"/>
                        </a:lnSpc>
                        <a:spcBef>
                          <a:spcPts val="1000"/>
                        </a:spcBef>
                        <a:defRPr sz="1800"/>
                      </a:pPr>
                      <a:r>
                        <a:rPr sz="3000">
                          <a:solidFill>
                            <a:srgbClr val="414147"/>
                          </a:solidFill>
                        </a:rPr>
                        <a:t>F1500</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Teor de fibra 1500 g/m³</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0,18</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1,9</a:t>
                      </a:r>
                    </a:p>
                  </a:txBody>
                  <a:tcPr marL="0" marR="0" marT="0" marB="0" anchor="ctr" anchorCtr="0" horzOverflow="overflow"/>
                </a:tc>
                <a:tc>
                  <a:txBody>
                    <a:bodyPr/>
                    <a:lstStyle/>
                    <a:p>
                      <a:pPr algn="ctr">
                        <a:lnSpc>
                          <a:spcPct val="115000"/>
                        </a:lnSpc>
                        <a:spcBef>
                          <a:spcPts val="1000"/>
                        </a:spcBef>
                        <a:defRPr sz="1800"/>
                      </a:pPr>
                      <a:r>
                        <a:rPr sz="3000">
                          <a:solidFill>
                            <a:srgbClr val="414147"/>
                          </a:solidFill>
                        </a:rPr>
                        <a:t>7,2</a:t>
                      </a:r>
                    </a:p>
                  </a:txBody>
                  <a:tcPr marL="0" marR="0" marT="0" marB="0" anchor="ctr" anchorCtr="0" horzOverflow="overflow"/>
                </a:tc>
              </a:tr>
            </a:tbl>
          </a:graphicData>
        </a:graphic>
      </p:graphicFrame>
      <p:pic>
        <p:nvPicPr>
          <p:cNvPr id="120" name="pasted-image.pdf"/>
          <p:cNvPicPr>
            <a:picLocks noChangeAspect="1"/>
          </p:cNvPicPr>
          <p:nvPr/>
        </p:nvPicPr>
        <p:blipFill>
          <a:blip r:embed="rId4">
            <a:extLst/>
          </a:blip>
          <a:stretch>
            <a:fillRect/>
          </a:stretch>
        </p:blipFill>
        <p:spPr>
          <a:xfrm>
            <a:off x="14357725" y="11878805"/>
            <a:ext cx="119955" cy="27480534"/>
          </a:xfrm>
          <a:prstGeom prst="rect">
            <a:avLst/>
          </a:prstGeom>
          <a:ln w="12700">
            <a:miter lim="400000"/>
          </a:ln>
        </p:spPr>
      </p:pic>
      <p:pic>
        <p:nvPicPr>
          <p:cNvPr id="121" name="pasted-image.pdf"/>
          <p:cNvPicPr>
            <a:picLocks noChangeAspect="1"/>
          </p:cNvPicPr>
          <p:nvPr/>
        </p:nvPicPr>
        <p:blipFill>
          <a:blip r:embed="rId5">
            <a:extLst/>
          </a:blip>
          <a:stretch>
            <a:fillRect/>
          </a:stretch>
        </p:blipFill>
        <p:spPr>
          <a:xfrm>
            <a:off x="2948206" y="40469780"/>
            <a:ext cx="11150708" cy="2180452"/>
          </a:xfrm>
          <a:prstGeom prst="rect">
            <a:avLst/>
          </a:prstGeom>
          <a:ln w="12700">
            <a:miter lim="400000"/>
          </a:ln>
        </p:spPr>
      </p:pic>
      <p:pic>
        <p:nvPicPr>
          <p:cNvPr id="122" name="pasted-image.pdf"/>
          <p:cNvPicPr>
            <a:picLocks noChangeAspect="1"/>
          </p:cNvPicPr>
          <p:nvPr/>
        </p:nvPicPr>
        <p:blipFill>
          <a:blip r:embed="rId6">
            <a:extLst/>
          </a:blip>
          <a:stretch>
            <a:fillRect/>
          </a:stretch>
        </p:blipFill>
        <p:spPr>
          <a:xfrm>
            <a:off x="16334426" y="39968011"/>
            <a:ext cx="14327546" cy="3466643"/>
          </a:xfrm>
          <a:prstGeom prst="rect">
            <a:avLst/>
          </a:prstGeom>
          <a:ln w="12700">
            <a:miter lim="400000"/>
          </a:ln>
        </p:spPr>
      </p:pic>
      <p:sp>
        <p:nvSpPr>
          <p:cNvPr id="123" name="Shape 123"/>
          <p:cNvSpPr/>
          <p:nvPr/>
        </p:nvSpPr>
        <p:spPr>
          <a:xfrm>
            <a:off x="355363" y="6717879"/>
            <a:ext cx="28227137" cy="5188864"/>
          </a:xfrm>
          <a:prstGeom prst="rect">
            <a:avLst/>
          </a:prstGeom>
          <a:ln w="12700">
            <a:miter lim="400000"/>
          </a:ln>
          <a:extLst>
            <a:ext uri="{C572A759-6A51-4108-AA02-DFA0A04FC94B}">
              <ma14:wrappingTextBoxFlag xmlns:ma14="http://schemas.microsoft.com/office/mac/drawingml/2011/main" val="1"/>
            </a:ext>
          </a:extLst>
        </p:spPr>
        <p:txBody>
          <a:bodyPr lIns="205740" tIns="205740" rIns="205740" bIns="205740">
            <a:spAutoFit/>
          </a:bodyPr>
          <a:lstStyle/>
          <a:p>
            <a:pPr algn="ctr">
              <a:spcBef>
                <a:spcPts val="900"/>
              </a:spcBef>
              <a:defRPr b="1" sz="3900">
                <a:solidFill>
                  <a:srgbClr val="414140"/>
                </a:solidFill>
              </a:defRPr>
            </a:pPr>
            <a:r>
              <a:t>NOME DO ALUNO </a:t>
            </a:r>
            <a:r>
              <a:rPr baseline="29948"/>
              <a:t>(1)</a:t>
            </a:r>
            <a:r>
              <a:t>; NOME DO ALUNO </a:t>
            </a:r>
            <a:r>
              <a:rPr baseline="29948"/>
              <a:t>(2)</a:t>
            </a:r>
            <a:r>
              <a:t>; NOME DO ALUNO </a:t>
            </a:r>
            <a:r>
              <a:rPr baseline="29948"/>
              <a:t>(3)</a:t>
            </a:r>
            <a:r>
              <a:t>; NOME DO ALUNO </a:t>
            </a:r>
            <a:r>
              <a:rPr baseline="29948"/>
              <a:t>(4)</a:t>
            </a:r>
            <a:r>
              <a:t>; NOME DO ALUNO </a:t>
            </a:r>
            <a:r>
              <a:rPr baseline="29948"/>
              <a:t>(5)</a:t>
            </a:r>
          </a:p>
          <a:p>
            <a:pPr algn="ctr">
              <a:spcBef>
                <a:spcPts val="900"/>
              </a:spcBef>
              <a:defRPr sz="3900">
                <a:solidFill>
                  <a:srgbClr val="414140"/>
                </a:solidFill>
              </a:defRPr>
            </a:pPr>
            <a:r>
              <a:t>(1) Universidade do Extremo Sul Catarinense – </a:t>
            </a:r>
            <a:r>
              <a:rPr u="sng"/>
              <a:t>nome@gmail.com;</a:t>
            </a:r>
          </a:p>
          <a:p>
            <a:pPr algn="ctr">
              <a:spcBef>
                <a:spcPts val="900"/>
              </a:spcBef>
              <a:defRPr sz="3900">
                <a:solidFill>
                  <a:srgbClr val="414140"/>
                </a:solidFill>
              </a:defRPr>
            </a:pPr>
            <a:r>
              <a:t>(2) Universidade do Extremo Sul Catarinense – </a:t>
            </a:r>
            <a:r>
              <a:rPr u="sng"/>
              <a:t>nome@gmail.com;</a:t>
            </a:r>
          </a:p>
          <a:p>
            <a:pPr algn="ctr">
              <a:spcBef>
                <a:spcPts val="900"/>
              </a:spcBef>
              <a:defRPr sz="3900">
                <a:solidFill>
                  <a:srgbClr val="414140"/>
                </a:solidFill>
              </a:defRPr>
            </a:pPr>
            <a:r>
              <a:t>(3) Universidade do Extremo Sul Catarinense – </a:t>
            </a:r>
            <a:r>
              <a:rPr u="sng"/>
              <a:t>nome@gmail.com;</a:t>
            </a:r>
            <a:br/>
            <a:r>
              <a:t>(4) Universidade do Extremo Sul Catarinense – </a:t>
            </a:r>
            <a:r>
              <a:rPr u="sng"/>
              <a:t>nome@gmail.com;</a:t>
            </a:r>
            <a:endParaRPr u="sng"/>
          </a:p>
          <a:p>
            <a:pPr algn="ctr">
              <a:spcBef>
                <a:spcPts val="900"/>
              </a:spcBef>
              <a:defRPr sz="3900">
                <a:solidFill>
                  <a:srgbClr val="414140"/>
                </a:solidFill>
              </a:defRPr>
            </a:pPr>
            <a:r>
              <a:t>(5) Universidade do Extremo Sul Catarinense – </a:t>
            </a:r>
            <a:r>
              <a:rPr u="sng"/>
              <a:t>nome@gmail.com;</a:t>
            </a:r>
            <a:endParaRPr sz="4000"/>
          </a:p>
        </p:txBody>
      </p:sp>
      <p:pic>
        <p:nvPicPr>
          <p:cNvPr id="124" name="pasted-image.pdf"/>
          <p:cNvPicPr>
            <a:picLocks noChangeAspect="1"/>
          </p:cNvPicPr>
          <p:nvPr/>
        </p:nvPicPr>
        <p:blipFill>
          <a:blip r:embed="rId7">
            <a:extLst/>
          </a:blip>
          <a:stretch>
            <a:fillRect/>
          </a:stretch>
        </p:blipFill>
        <p:spPr>
          <a:xfrm>
            <a:off x="-415131" y="-814044"/>
            <a:ext cx="29768125" cy="17762300"/>
          </a:xfrm>
          <a:prstGeom prst="rect">
            <a:avLst/>
          </a:prstGeom>
          <a:ln w="12700">
            <a:miter lim="400000"/>
          </a:ln>
        </p:spPr>
      </p:pic>
      <p:pic>
        <p:nvPicPr>
          <p:cNvPr id="125" name="pasted-image.pdf"/>
          <p:cNvPicPr>
            <a:picLocks noChangeAspect="1"/>
          </p:cNvPicPr>
          <p:nvPr/>
        </p:nvPicPr>
        <p:blipFill>
          <a:blip r:embed="rId8">
            <a:extLst/>
          </a:blip>
          <a:stretch>
            <a:fillRect/>
          </a:stretch>
        </p:blipFill>
        <p:spPr>
          <a:xfrm>
            <a:off x="-119474" y="39767430"/>
            <a:ext cx="29042548" cy="200988"/>
          </a:xfrm>
          <a:prstGeom prst="rect">
            <a:avLst/>
          </a:prstGeom>
          <a:ln w="12700">
            <a:miter lim="400000"/>
          </a:ln>
        </p:spPr>
      </p:pic>
      <p:sp>
        <p:nvSpPr>
          <p:cNvPr id="126" name="Shape 126"/>
          <p:cNvSpPr/>
          <p:nvPr/>
        </p:nvSpPr>
        <p:spPr>
          <a:xfrm>
            <a:off x="763214" y="41763550"/>
            <a:ext cx="1798301" cy="415067"/>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solidFill>
                  <a:srgbClr val="414147"/>
                </a:solidFill>
              </a:defRPr>
            </a:lvl1pPr>
          </a:lstStyle>
          <a:p>
            <a:pPr/>
            <a:r>
              <a:t>REALIZAÇÃO:</a:t>
            </a:r>
          </a:p>
        </p:txBody>
      </p:sp>
      <p:sp>
        <p:nvSpPr>
          <p:cNvPr id="127" name="Shape 127"/>
          <p:cNvSpPr/>
          <p:nvPr/>
        </p:nvSpPr>
        <p:spPr>
          <a:xfrm>
            <a:off x="14857973" y="41763549"/>
            <a:ext cx="1037262" cy="41506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solidFill>
                  <a:srgbClr val="414147"/>
                </a:solidFill>
              </a:defRPr>
            </a:lvl1pPr>
          </a:lstStyle>
          <a:p>
            <a:pPr/>
            <a:r>
              <a:t>APOIO: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114800" rtl="0" fontAlgn="auto" latinLnBrk="0" hangingPunct="0">
          <a:lnSpc>
            <a:spcPct val="100000"/>
          </a:lnSpc>
          <a:spcBef>
            <a:spcPts val="0"/>
          </a:spcBef>
          <a:spcAft>
            <a:spcPts val="0"/>
          </a:spcAft>
          <a:buClrTx/>
          <a:buSzTx/>
          <a:buFontTx/>
          <a:buNone/>
          <a:tabLst/>
          <a:defRPr b="0" baseline="0" cap="none" i="0" spc="0" strike="noStrike" sz="81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