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020" r:id="rId1"/>
  </p:sldMasterIdLst>
  <p:notesMasterIdLst>
    <p:notesMasterId r:id="rId11"/>
  </p:notesMasterIdLst>
  <p:sldIdLst>
    <p:sldId id="359" r:id="rId2"/>
    <p:sldId id="360" r:id="rId3"/>
    <p:sldId id="361" r:id="rId4"/>
    <p:sldId id="367" r:id="rId5"/>
    <p:sldId id="362" r:id="rId6"/>
    <p:sldId id="363" r:id="rId7"/>
    <p:sldId id="364" r:id="rId8"/>
    <p:sldId id="365" r:id="rId9"/>
    <p:sldId id="368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267D"/>
    <a:srgbClr val="963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A0BB1-317E-481E-957C-2BC3CCED498F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BD6B7-FBC0-42FD-B534-2D301CF43F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0782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7EC130-DA17-4E56-B2B2-30B25EAED3E2}" type="slidenum">
              <a:rPr lang="pt-BR" altLang="pt-BR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t-BR" altLang="pt-BR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2662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D5A0FE-EBAC-46B5-AF16-703DFDBA8DBF}" type="slidenum">
              <a:rPr lang="pt-BR" altLang="pt-BR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t-BR" altLang="pt-BR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BEA-1D57-47A1-B4F6-9D86430C859E}" type="datetimeFigureOut">
              <a:rPr lang="pt-BR" smtClean="0"/>
              <a:pPr/>
              <a:t>12/06/2018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6F0E8B-1DE4-43F8-A888-5D7800F78EF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BEA-1D57-47A1-B4F6-9D86430C859E}" type="datetimeFigureOut">
              <a:rPr lang="pt-BR" smtClean="0"/>
              <a:pPr/>
              <a:t>12/06/2018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0E8B-1DE4-43F8-A888-5D7800F78E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BEA-1D57-47A1-B4F6-9D86430C859E}" type="datetimeFigureOut">
              <a:rPr lang="pt-BR" smtClean="0"/>
              <a:pPr/>
              <a:t>12/06/2018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0E8B-1DE4-43F8-A888-5D7800F78E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BEA-1D57-47A1-B4F6-9D86430C859E}" type="datetimeFigureOut">
              <a:rPr lang="pt-BR" smtClean="0"/>
              <a:pPr/>
              <a:t>12/06/2018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0E8B-1DE4-43F8-A888-5D7800F78E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BEA-1D57-47A1-B4F6-9D86430C859E}" type="datetimeFigureOut">
              <a:rPr lang="pt-BR" smtClean="0"/>
              <a:pPr/>
              <a:t>12/06/2018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0E8B-1DE4-43F8-A888-5D7800F78EF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BEA-1D57-47A1-B4F6-9D86430C859E}" type="datetimeFigureOut">
              <a:rPr lang="pt-BR" smtClean="0"/>
              <a:pPr/>
              <a:t>12/06/2018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0E8B-1DE4-43F8-A888-5D7800F78EF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BEA-1D57-47A1-B4F6-9D86430C859E}" type="datetimeFigureOut">
              <a:rPr lang="pt-BR" smtClean="0"/>
              <a:pPr/>
              <a:t>12/06/2018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0E8B-1DE4-43F8-A888-5D7800F78EF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BEA-1D57-47A1-B4F6-9D86430C859E}" type="datetimeFigureOut">
              <a:rPr lang="pt-BR" smtClean="0"/>
              <a:pPr/>
              <a:t>12/06/2018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0E8B-1DE4-43F8-A888-5D7800F78E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BEA-1D57-47A1-B4F6-9D86430C859E}" type="datetimeFigureOut">
              <a:rPr lang="pt-BR" smtClean="0"/>
              <a:pPr/>
              <a:t>12/06/2018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0E8B-1DE4-43F8-A888-5D7800F78E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BEA-1D57-47A1-B4F6-9D86430C859E}" type="datetimeFigureOut">
              <a:rPr lang="pt-BR" smtClean="0"/>
              <a:pPr/>
              <a:t>12/06/2018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0E8B-1DE4-43F8-A888-5D7800F78E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BEA-1D57-47A1-B4F6-9D86430C859E}" type="datetimeFigureOut">
              <a:rPr lang="pt-BR" smtClean="0"/>
              <a:pPr/>
              <a:t>12/06/2018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F0E8B-1DE4-43F8-A888-5D7800F78E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02FFBEA-1D57-47A1-B4F6-9D86430C859E}" type="datetimeFigureOut">
              <a:rPr lang="pt-BR" smtClean="0"/>
              <a:pPr/>
              <a:t>12/06/2018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C6F0E8B-1DE4-43F8-A888-5D7800F78EF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603250"/>
            <a:ext cx="9144000" cy="1652588"/>
          </a:xfrm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000" dirty="0" smtClean="0">
                <a:solidFill>
                  <a:schemeClr val="bg1"/>
                </a:solidFill>
              </a:rPr>
              <a:t>TÍTULO DO TRABALHO: SUBTÍTULO</a:t>
            </a: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5123" name="Subtítulo 8"/>
          <p:cNvSpPr>
            <a:spLocks noGrp="1"/>
          </p:cNvSpPr>
          <p:nvPr>
            <p:ph type="subTitle" idx="1"/>
          </p:nvPr>
        </p:nvSpPr>
        <p:spPr>
          <a:xfrm>
            <a:off x="0" y="5500688"/>
            <a:ext cx="9144000" cy="1377950"/>
          </a:xfrm>
        </p:spPr>
        <p:txBody>
          <a:bodyPr rtlCol="0">
            <a:normAutofit/>
          </a:bodyPr>
          <a:lstStyle/>
          <a:p>
            <a:pPr algn="ctr" eaLnBrk="1" fontAlgn="auto" hangingPunct="1">
              <a:buFont typeface="Arial" pitchFamily="34" charset="0"/>
              <a:buNone/>
              <a:defRPr/>
            </a:pPr>
            <a:r>
              <a:rPr lang="pt-BR" altLang="pt-BR" i="1" dirty="0" smtClean="0">
                <a:solidFill>
                  <a:schemeClr val="bg1"/>
                </a:solidFill>
              </a:rPr>
              <a:t>Nome do autor, instituição, e-mail</a:t>
            </a:r>
            <a:endParaRPr lang="pt-BR" altLang="pt-BR" dirty="0" smtClean="0">
              <a:solidFill>
                <a:schemeClr val="bg1"/>
              </a:solidFill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0" y="5167313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1" name="CaixaDeTexto 2"/>
          <p:cNvSpPr txBox="1">
            <a:spLocks noChangeArrowheads="1"/>
          </p:cNvSpPr>
          <p:nvPr/>
        </p:nvSpPr>
        <p:spPr bwMode="auto">
          <a:xfrm>
            <a:off x="1453754" y="5568950"/>
            <a:ext cx="6448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Font typeface="Arial" charset="0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800" b="0">
                <a:solidFill>
                  <a:schemeClr val="tx2"/>
                </a:solidFill>
                <a:latin typeface="Constantia" pitchFamily="18" charset="0"/>
              </a:rPr>
              <a:t>Nome, instituição, e-mail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-102358" y="3515045"/>
            <a:ext cx="9144000" cy="1652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18288" bIns="0" anchor="b"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000" dirty="0" smtClean="0">
                <a:solidFill>
                  <a:schemeClr val="bg1"/>
                </a:solidFill>
              </a:rPr>
              <a:t>TÍTULO DO TRABALHO: SUBTÍTULO</a:t>
            </a:r>
            <a:endParaRPr lang="pt-BR" sz="40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4" y="0"/>
            <a:ext cx="9122406" cy="3515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145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>
          <a:xfrm>
            <a:off x="1409132" y="1132765"/>
            <a:ext cx="5791200" cy="82568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altLang="pt-BR" sz="4000" b="1" dirty="0" smtClean="0">
                <a:solidFill>
                  <a:schemeClr val="tx1"/>
                </a:solidFill>
              </a:rPr>
              <a:t>INTRODUÇÃO</a:t>
            </a:r>
          </a:p>
        </p:txBody>
      </p:sp>
      <p:pic>
        <p:nvPicPr>
          <p:cNvPr id="4" name="Picture 6" descr="noticia_1_t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4900" y="260648"/>
            <a:ext cx="83224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492" y="44624"/>
            <a:ext cx="1922408" cy="855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810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141009" y="483639"/>
            <a:ext cx="8229600" cy="97641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altLang="pt-BR" sz="4000" b="1" dirty="0" smtClean="0">
                <a:solidFill>
                  <a:schemeClr val="tx1"/>
                </a:solidFill>
              </a:rPr>
              <a:t>OBJETIVOS</a:t>
            </a:r>
          </a:p>
        </p:txBody>
      </p:sp>
      <p:pic>
        <p:nvPicPr>
          <p:cNvPr id="4" name="Picture 6" descr="noticia_1_t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4900" y="260648"/>
            <a:ext cx="83224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492" y="44624"/>
            <a:ext cx="1922408" cy="855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442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136329" y="836712"/>
            <a:ext cx="8229600" cy="97641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altLang="pt-BR" sz="4000" b="1" dirty="0" smtClean="0">
                <a:solidFill>
                  <a:schemeClr val="tx1"/>
                </a:solidFill>
              </a:rPr>
              <a:t>FUNDAMENTAÇÃO TEÓRICA</a:t>
            </a:r>
          </a:p>
        </p:txBody>
      </p:sp>
      <p:pic>
        <p:nvPicPr>
          <p:cNvPr id="4" name="Picture 6" descr="noticia_1_t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4900" y="260648"/>
            <a:ext cx="83224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492" y="44624"/>
            <a:ext cx="1922408" cy="855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182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251520" y="276395"/>
            <a:ext cx="8229600" cy="98395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altLang="pt-BR" sz="4000" b="1" dirty="0" smtClean="0">
                <a:solidFill>
                  <a:schemeClr val="tx1"/>
                </a:solidFill>
              </a:rPr>
              <a:t>METODOLOGIA</a:t>
            </a:r>
          </a:p>
        </p:txBody>
      </p:sp>
      <p:pic>
        <p:nvPicPr>
          <p:cNvPr id="4" name="Picture 6" descr="noticia_1_t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4900" y="260648"/>
            <a:ext cx="83224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492" y="44624"/>
            <a:ext cx="1922408" cy="855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488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xfrm>
            <a:off x="323528" y="1268760"/>
            <a:ext cx="8229600" cy="66409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altLang="pt-BR" sz="4000" b="1" dirty="0" smtClean="0">
                <a:solidFill>
                  <a:schemeClr val="tx1"/>
                </a:solidFill>
              </a:rPr>
              <a:t>RESULTADOS E DISCUSSÕES</a:t>
            </a:r>
          </a:p>
        </p:txBody>
      </p:sp>
      <p:pic>
        <p:nvPicPr>
          <p:cNvPr id="4" name="Picture 6" descr="noticia_1_t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4900" y="260648"/>
            <a:ext cx="83224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492" y="44624"/>
            <a:ext cx="1922408" cy="855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599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xfrm>
            <a:off x="395536" y="623783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altLang="pt-BR" sz="4000" b="1" dirty="0" smtClean="0">
                <a:solidFill>
                  <a:schemeClr val="tx1"/>
                </a:solidFill>
              </a:rPr>
              <a:t>CONSIDERAÇÕES FINAIS</a:t>
            </a:r>
          </a:p>
        </p:txBody>
      </p:sp>
      <p:pic>
        <p:nvPicPr>
          <p:cNvPr id="4" name="Picture 6" descr="noticia_1_t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4900" y="260648"/>
            <a:ext cx="83224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492" y="44624"/>
            <a:ext cx="1922408" cy="855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719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altLang="pt-BR" sz="4000" b="1" dirty="0" smtClean="0">
                <a:solidFill>
                  <a:schemeClr val="tx1"/>
                </a:solidFill>
              </a:rPr>
              <a:t>REFERÊNCIAS</a:t>
            </a:r>
          </a:p>
        </p:txBody>
      </p:sp>
      <p:pic>
        <p:nvPicPr>
          <p:cNvPr id="4" name="Picture 6" descr="noticia_1_t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4900" y="260648"/>
            <a:ext cx="83224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492" y="44624"/>
            <a:ext cx="1922408" cy="855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517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603250"/>
            <a:ext cx="9144000" cy="1652588"/>
          </a:xfrm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000" dirty="0" smtClean="0">
                <a:solidFill>
                  <a:schemeClr val="bg1"/>
                </a:solidFill>
              </a:rPr>
              <a:t>TÍTULO DO TRABALHO: SUBTÍTULO</a:t>
            </a: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5123" name="Subtítulo 8"/>
          <p:cNvSpPr>
            <a:spLocks noGrp="1"/>
          </p:cNvSpPr>
          <p:nvPr>
            <p:ph type="subTitle" idx="1"/>
          </p:nvPr>
        </p:nvSpPr>
        <p:spPr>
          <a:xfrm>
            <a:off x="0" y="5500688"/>
            <a:ext cx="9144000" cy="1377950"/>
          </a:xfrm>
        </p:spPr>
        <p:txBody>
          <a:bodyPr rtlCol="0">
            <a:normAutofit/>
          </a:bodyPr>
          <a:lstStyle/>
          <a:p>
            <a:pPr algn="ctr" eaLnBrk="1" fontAlgn="auto" hangingPunct="1">
              <a:buFont typeface="Arial" pitchFamily="34" charset="0"/>
              <a:buNone/>
              <a:defRPr/>
            </a:pPr>
            <a:r>
              <a:rPr lang="pt-BR" altLang="pt-BR" i="1" dirty="0" smtClean="0">
                <a:solidFill>
                  <a:schemeClr val="bg1"/>
                </a:solidFill>
              </a:rPr>
              <a:t>Nome do autor, instituição, e-mail</a:t>
            </a:r>
            <a:endParaRPr lang="pt-BR" altLang="pt-BR" dirty="0" smtClean="0">
              <a:solidFill>
                <a:schemeClr val="bg1"/>
              </a:solidFill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0" y="5167313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1" name="CaixaDeTexto 2"/>
          <p:cNvSpPr txBox="1">
            <a:spLocks noChangeArrowheads="1"/>
          </p:cNvSpPr>
          <p:nvPr/>
        </p:nvSpPr>
        <p:spPr bwMode="auto">
          <a:xfrm>
            <a:off x="1453754" y="5568950"/>
            <a:ext cx="6448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Font typeface="Arial" charset="0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800" b="0">
                <a:solidFill>
                  <a:schemeClr val="tx2"/>
                </a:solidFill>
                <a:latin typeface="Constantia" pitchFamily="18" charset="0"/>
              </a:rPr>
              <a:t>Nome, instituição, e-mail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-102358" y="3515045"/>
            <a:ext cx="9144000" cy="1652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18288" bIns="0" anchor="b"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000" dirty="0" smtClean="0">
                <a:solidFill>
                  <a:schemeClr val="bg1"/>
                </a:solidFill>
              </a:rPr>
              <a:t>TÍTULO DO TRABALHO: SUBTÍTULO</a:t>
            </a:r>
            <a:endParaRPr lang="pt-BR" sz="40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4" y="0"/>
            <a:ext cx="9122406" cy="3515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366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Ex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8937</TotalTime>
  <Words>57</Words>
  <Application>Microsoft Office PowerPoint</Application>
  <PresentationFormat>Apresentação na tela (4:3)</PresentationFormat>
  <Paragraphs>17</Paragraphs>
  <Slides>9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Constantia</vt:lpstr>
      <vt:lpstr>Courier New</vt:lpstr>
      <vt:lpstr>Palatino Linotype</vt:lpstr>
      <vt:lpstr>Executivo</vt:lpstr>
      <vt:lpstr>TÍTULO DO TRABALHO: SUBTÍTULO</vt:lpstr>
      <vt:lpstr>INTRODUÇÃO</vt:lpstr>
      <vt:lpstr>OBJETIVOS</vt:lpstr>
      <vt:lpstr>FUNDAMENTAÇÃO TEÓRICA</vt:lpstr>
      <vt:lpstr>METODOLOGIA</vt:lpstr>
      <vt:lpstr>RESULTADOS E DISCUSSÕES</vt:lpstr>
      <vt:lpstr>CONSIDERAÇÕES FINAIS</vt:lpstr>
      <vt:lpstr>REFERÊNCIAS</vt:lpstr>
      <vt:lpstr>TÍTULO DO TRABALHO: SUBTÍTULO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Débora Volpato</dc:creator>
  <cp:lastModifiedBy>planejamento</cp:lastModifiedBy>
  <cp:revision>162</cp:revision>
  <dcterms:created xsi:type="dcterms:W3CDTF">2015-11-18T17:04:05Z</dcterms:created>
  <dcterms:modified xsi:type="dcterms:W3CDTF">2018-06-12T18:43:09Z</dcterms:modified>
</cp:coreProperties>
</file>