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20" r:id="rId1"/>
  </p:sldMasterIdLst>
  <p:notesMasterIdLst>
    <p:notesMasterId r:id="rId11"/>
  </p:notesMasterIdLst>
  <p:sldIdLst>
    <p:sldId id="359" r:id="rId2"/>
    <p:sldId id="360" r:id="rId3"/>
    <p:sldId id="361" r:id="rId4"/>
    <p:sldId id="367" r:id="rId5"/>
    <p:sldId id="362" r:id="rId6"/>
    <p:sldId id="363" r:id="rId7"/>
    <p:sldId id="364" r:id="rId8"/>
    <p:sldId id="365" r:id="rId9"/>
    <p:sldId id="36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267D"/>
    <a:srgbClr val="963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A0BB1-317E-481E-957C-2BC3CCED498F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BD6B7-FBC0-42FD-B534-2D301CF43F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78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7EC130-DA17-4E56-B2B2-30B25EAED3E2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A0FE-EBAC-46B5-AF16-703DFDBA8DBF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2FFBEA-1D57-47A1-B4F6-9D86430C859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03250"/>
            <a:ext cx="9144000" cy="1652588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5123" name="Subtítulo 8"/>
          <p:cNvSpPr>
            <a:spLocks noGrp="1"/>
          </p:cNvSpPr>
          <p:nvPr>
            <p:ph type="subTitle" idx="1"/>
          </p:nvPr>
        </p:nvSpPr>
        <p:spPr>
          <a:xfrm>
            <a:off x="0" y="5500688"/>
            <a:ext cx="9144000" cy="1377950"/>
          </a:xfrm>
        </p:spPr>
        <p:txBody>
          <a:bodyPr rtlCol="0">
            <a:normAutofit/>
          </a:bodyPr>
          <a:lstStyle/>
          <a:p>
            <a:pPr algn="ctr" eaLnBrk="1" fontAlgn="auto" hangingPunct="1">
              <a:buFont typeface="Arial" pitchFamily="34" charset="0"/>
              <a:buNone/>
              <a:defRPr/>
            </a:pPr>
            <a:r>
              <a:rPr lang="pt-BR" altLang="pt-BR" i="1" dirty="0" smtClean="0">
                <a:solidFill>
                  <a:schemeClr val="bg1"/>
                </a:solidFill>
              </a:rPr>
              <a:t>Nome do autor, instituição, e-mail</a:t>
            </a:r>
            <a:endParaRPr lang="pt-BR" altLang="pt-BR" dirty="0" smtClean="0">
              <a:solidFill>
                <a:schemeClr val="bg1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5167313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" name="CaixaDeTexto 2"/>
          <p:cNvSpPr txBox="1">
            <a:spLocks noChangeArrowheads="1"/>
          </p:cNvSpPr>
          <p:nvPr/>
        </p:nvSpPr>
        <p:spPr bwMode="auto">
          <a:xfrm>
            <a:off x="1453754" y="5568950"/>
            <a:ext cx="6448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800" b="0">
                <a:solidFill>
                  <a:schemeClr val="tx2"/>
                </a:solidFill>
                <a:latin typeface="Constantia" pitchFamily="18" charset="0"/>
              </a:rPr>
              <a:t>Nome, instituição, e-mail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-102358" y="3515045"/>
            <a:ext cx="9144000" cy="1652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4" y="0"/>
            <a:ext cx="9122406" cy="351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14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1409132" y="1132765"/>
            <a:ext cx="5791200" cy="82568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INTRODUÇÃO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1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41009" y="483639"/>
            <a:ext cx="8229600" cy="97641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OBJETIVOS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442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36329" y="836712"/>
            <a:ext cx="8229600" cy="97641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FUNDAMENTAÇÃO TEÓRICA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182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251520" y="276395"/>
            <a:ext cx="8229600" cy="98395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METODOLOGIA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88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664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RESULTADOS E DISCUSSÕES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9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395536" y="623783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CONSIDERAÇÕES FINAIS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1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REFERÊNCIAS</a:t>
            </a:r>
          </a:p>
        </p:txBody>
      </p:sp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2" y="44624"/>
            <a:ext cx="1922408" cy="85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17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03250"/>
            <a:ext cx="9144000" cy="1652588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5123" name="Subtítulo 8"/>
          <p:cNvSpPr>
            <a:spLocks noGrp="1"/>
          </p:cNvSpPr>
          <p:nvPr>
            <p:ph type="subTitle" idx="1"/>
          </p:nvPr>
        </p:nvSpPr>
        <p:spPr>
          <a:xfrm>
            <a:off x="0" y="5500688"/>
            <a:ext cx="9144000" cy="1377950"/>
          </a:xfrm>
        </p:spPr>
        <p:txBody>
          <a:bodyPr rtlCol="0">
            <a:normAutofit/>
          </a:bodyPr>
          <a:lstStyle/>
          <a:p>
            <a:pPr algn="ctr" eaLnBrk="1" fontAlgn="auto" hangingPunct="1">
              <a:buFont typeface="Arial" pitchFamily="34" charset="0"/>
              <a:buNone/>
              <a:defRPr/>
            </a:pPr>
            <a:r>
              <a:rPr lang="pt-BR" altLang="pt-BR" i="1" dirty="0" smtClean="0">
                <a:solidFill>
                  <a:schemeClr val="bg1"/>
                </a:solidFill>
              </a:rPr>
              <a:t>Nome do autor, instituição, e-mail</a:t>
            </a:r>
            <a:endParaRPr lang="pt-BR" altLang="pt-BR" dirty="0" smtClean="0">
              <a:solidFill>
                <a:schemeClr val="bg1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5167313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" name="CaixaDeTexto 2"/>
          <p:cNvSpPr txBox="1">
            <a:spLocks noChangeArrowheads="1"/>
          </p:cNvSpPr>
          <p:nvPr/>
        </p:nvSpPr>
        <p:spPr bwMode="auto">
          <a:xfrm>
            <a:off x="1453754" y="5568950"/>
            <a:ext cx="6448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800" b="0">
                <a:solidFill>
                  <a:schemeClr val="tx2"/>
                </a:solidFill>
                <a:latin typeface="Constantia" pitchFamily="18" charset="0"/>
              </a:rPr>
              <a:t>Nome, instituição, e-mail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-102358" y="3515045"/>
            <a:ext cx="9144000" cy="1652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4" y="0"/>
            <a:ext cx="9122406" cy="351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36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8937</TotalTime>
  <Words>57</Words>
  <Application>Microsoft Office PowerPoint</Application>
  <PresentationFormat>Apresentação na tela (4:3)</PresentationFormat>
  <Paragraphs>17</Paragraphs>
  <Slides>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Constantia</vt:lpstr>
      <vt:lpstr>Courier New</vt:lpstr>
      <vt:lpstr>Palatino Linotype</vt:lpstr>
      <vt:lpstr>Executivo</vt:lpstr>
      <vt:lpstr>TÍTULO DO TRABALHO: SUBTÍTULO</vt:lpstr>
      <vt:lpstr>INTRODUÇÃO</vt:lpstr>
      <vt:lpstr>OBJETIVOS</vt:lpstr>
      <vt:lpstr>FUNDAMENTAÇÃO TEÓRICA</vt:lpstr>
      <vt:lpstr>METODOLOGIA</vt:lpstr>
      <vt:lpstr>RESULTADOS E DISCUSSÕES</vt:lpstr>
      <vt:lpstr>CONSIDERAÇÕES FINAIS</vt:lpstr>
      <vt:lpstr>REFERÊNCIAS</vt:lpstr>
      <vt:lpstr>TÍTULO DO TRABALHO: SUBTÍTULO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Débora Volpato</dc:creator>
  <cp:lastModifiedBy>planejamento</cp:lastModifiedBy>
  <cp:revision>162</cp:revision>
  <dcterms:created xsi:type="dcterms:W3CDTF">2015-11-18T17:04:05Z</dcterms:created>
  <dcterms:modified xsi:type="dcterms:W3CDTF">2018-06-12T18:43:09Z</dcterms:modified>
</cp:coreProperties>
</file>