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5B29-92B7-4972-93E6-16DE7E673E3B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D4AD-190D-49E1-B4F0-32CDEB7DAF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158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5B29-92B7-4972-93E6-16DE7E673E3B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D4AD-190D-49E1-B4F0-32CDEB7DAF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5197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5B29-92B7-4972-93E6-16DE7E673E3B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D4AD-190D-49E1-B4F0-32CDEB7DAF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263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5B29-92B7-4972-93E6-16DE7E673E3B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D4AD-190D-49E1-B4F0-32CDEB7DAF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96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5B29-92B7-4972-93E6-16DE7E673E3B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D4AD-190D-49E1-B4F0-32CDEB7DAF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788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5B29-92B7-4972-93E6-16DE7E673E3B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D4AD-190D-49E1-B4F0-32CDEB7DAF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1922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5B29-92B7-4972-93E6-16DE7E673E3B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D4AD-190D-49E1-B4F0-32CDEB7DAF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0783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5B29-92B7-4972-93E6-16DE7E673E3B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D4AD-190D-49E1-B4F0-32CDEB7DAF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1815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5B29-92B7-4972-93E6-16DE7E673E3B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D4AD-190D-49E1-B4F0-32CDEB7DAF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0547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5B29-92B7-4972-93E6-16DE7E673E3B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D4AD-190D-49E1-B4F0-32CDEB7DAF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99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5B29-92B7-4972-93E6-16DE7E673E3B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D4AD-190D-49E1-B4F0-32CDEB7DAF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9511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85B29-92B7-4972-93E6-16DE7E673E3B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7D4AD-190D-49E1-B4F0-32CDEB7DAF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2363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8179906" cy="3600400"/>
          </a:xfrm>
        </p:spPr>
        <p:txBody>
          <a:bodyPr>
            <a:normAutofit/>
          </a:bodyPr>
          <a:lstStyle/>
          <a:p>
            <a:endParaRPr lang="de-DE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TÍTULO DO TRABALHO</a:t>
            </a:r>
            <a:endParaRPr lang="de-DE" sz="20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de-DE" sz="20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Nome do acadêmico</a:t>
            </a:r>
          </a:p>
          <a:p>
            <a:pPr algn="r"/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Nome do coordenador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664" y="357166"/>
            <a:ext cx="1649706" cy="1608463"/>
          </a:xfrm>
          <a:prstGeom prst="rect">
            <a:avLst/>
          </a:prstGeom>
        </p:spPr>
      </p:pic>
      <p:pic>
        <p:nvPicPr>
          <p:cNvPr id="18434" name="Picture 2" descr="imagem do s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85728"/>
            <a:ext cx="6489186" cy="1787019"/>
          </a:xfrm>
          <a:prstGeom prst="rect">
            <a:avLst/>
          </a:prstGeom>
          <a:noFill/>
        </p:spPr>
      </p:pic>
      <p:sp>
        <p:nvSpPr>
          <p:cNvPr id="9" name="Elipse 8"/>
          <p:cNvSpPr/>
          <p:nvPr/>
        </p:nvSpPr>
        <p:spPr>
          <a:xfrm>
            <a:off x="928662" y="4929198"/>
            <a:ext cx="2214578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LOGO DO CURSO DE ORIGEM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2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8179906" cy="3600400"/>
          </a:xfrm>
        </p:spPr>
        <p:txBody>
          <a:bodyPr>
            <a:normAutofit/>
          </a:bodyPr>
          <a:lstStyle/>
          <a:p>
            <a:endParaRPr lang="de-DE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TÍTULO DO TRABALHO</a:t>
            </a:r>
            <a:endParaRPr lang="de-DE" sz="20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de-DE" sz="20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Nome do acadêmico</a:t>
            </a:r>
          </a:p>
          <a:p>
            <a:pPr algn="r"/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Nome do coordenador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664" y="357166"/>
            <a:ext cx="1649706" cy="1608463"/>
          </a:xfrm>
          <a:prstGeom prst="rect">
            <a:avLst/>
          </a:prstGeom>
        </p:spPr>
      </p:pic>
      <p:pic>
        <p:nvPicPr>
          <p:cNvPr id="18434" name="Picture 2" descr="imagem do s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85728"/>
            <a:ext cx="6489186" cy="1787019"/>
          </a:xfrm>
          <a:prstGeom prst="rect">
            <a:avLst/>
          </a:prstGeom>
          <a:noFill/>
        </p:spPr>
      </p:pic>
      <p:sp>
        <p:nvSpPr>
          <p:cNvPr id="9" name="Elipse 8"/>
          <p:cNvSpPr/>
          <p:nvPr/>
        </p:nvSpPr>
        <p:spPr>
          <a:xfrm>
            <a:off x="928662" y="4929198"/>
            <a:ext cx="2214578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LOGO DO CURSO DE ORIGEM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2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30</Words>
  <Application>Microsoft Office PowerPoint</Application>
  <PresentationFormat>Apresentação na tela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do Extremo Sul Catarinense – UNESC Curso de Letras – Licenciatura  Professora: Daniela Arns Silveira</dc:title>
  <dc:creator>Usuario</dc:creator>
  <cp:lastModifiedBy>Daniela Arns Silveira</cp:lastModifiedBy>
  <cp:revision>32</cp:revision>
  <dcterms:created xsi:type="dcterms:W3CDTF">2017-06-16T14:44:49Z</dcterms:created>
  <dcterms:modified xsi:type="dcterms:W3CDTF">2017-07-03T18:35:43Z</dcterms:modified>
</cp:coreProperties>
</file>