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4020" r:id="rId1"/>
  </p:sldMasterIdLst>
  <p:notesMasterIdLst>
    <p:notesMasterId r:id="rId11"/>
  </p:notesMasterIdLst>
  <p:sldIdLst>
    <p:sldId id="359" r:id="rId2"/>
    <p:sldId id="360" r:id="rId3"/>
    <p:sldId id="361" r:id="rId4"/>
    <p:sldId id="367" r:id="rId5"/>
    <p:sldId id="362" r:id="rId6"/>
    <p:sldId id="363" r:id="rId7"/>
    <p:sldId id="364" r:id="rId8"/>
    <p:sldId id="365" r:id="rId9"/>
    <p:sldId id="366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267D"/>
    <a:srgbClr val="9630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834" y="-9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EA0BB1-317E-481E-957C-2BC3CCED498F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CBD6B7-FBC0-42FD-B534-2D301CF43F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0782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2458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F7EC130-DA17-4E56-B2B2-30B25EAED3E2}" type="slidenum">
              <a:rPr lang="pt-BR" altLang="pt-BR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pt-BR" altLang="pt-BR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2662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D5A0FE-EBAC-46B5-AF16-703DFDBA8DBF}" type="slidenum">
              <a:rPr lang="pt-BR" altLang="pt-BR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pt-BR" altLang="pt-BR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FBEA-1D57-47A1-B4F6-9D86430C859E}" type="datetimeFigureOut">
              <a:rPr lang="pt-BR" smtClean="0"/>
              <a:pPr/>
              <a:t>31/05/2017</a:t>
            </a:fld>
            <a:endParaRPr lang="pt-B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6F0E8B-1DE4-43F8-A888-5D7800F78EF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FBEA-1D57-47A1-B4F6-9D86430C859E}" type="datetimeFigureOut">
              <a:rPr lang="pt-BR" smtClean="0"/>
              <a:pPr/>
              <a:t>31/05/2017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0E8B-1DE4-43F8-A888-5D7800F78EF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FBEA-1D57-47A1-B4F6-9D86430C859E}" type="datetimeFigureOut">
              <a:rPr lang="pt-BR" smtClean="0"/>
              <a:pPr/>
              <a:t>31/05/2017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0E8B-1DE4-43F8-A888-5D7800F78EF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FBEA-1D57-47A1-B4F6-9D86430C859E}" type="datetimeFigureOut">
              <a:rPr lang="pt-BR" smtClean="0"/>
              <a:pPr/>
              <a:t>31/05/2017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0E8B-1DE4-43F8-A888-5D7800F78EF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FBEA-1D57-47A1-B4F6-9D86430C859E}" type="datetimeFigureOut">
              <a:rPr lang="pt-BR" smtClean="0"/>
              <a:pPr/>
              <a:t>31/05/2017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0E8B-1DE4-43F8-A888-5D7800F78EF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FBEA-1D57-47A1-B4F6-9D86430C859E}" type="datetimeFigureOut">
              <a:rPr lang="pt-BR" smtClean="0"/>
              <a:pPr/>
              <a:t>31/05/2017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0E8B-1DE4-43F8-A888-5D7800F78EF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FBEA-1D57-47A1-B4F6-9D86430C859E}" type="datetimeFigureOut">
              <a:rPr lang="pt-BR" smtClean="0"/>
              <a:pPr/>
              <a:t>31/05/2017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0E8B-1DE4-43F8-A888-5D7800F78EF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FBEA-1D57-47A1-B4F6-9D86430C859E}" type="datetimeFigureOut">
              <a:rPr lang="pt-BR" smtClean="0"/>
              <a:pPr/>
              <a:t>31/05/2017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0E8B-1DE4-43F8-A888-5D7800F78EF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FBEA-1D57-47A1-B4F6-9D86430C859E}" type="datetimeFigureOut">
              <a:rPr lang="pt-BR" smtClean="0"/>
              <a:pPr/>
              <a:t>31/05/2017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0E8B-1DE4-43F8-A888-5D7800F78EF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FBEA-1D57-47A1-B4F6-9D86430C859E}" type="datetimeFigureOut">
              <a:rPr lang="pt-BR" smtClean="0"/>
              <a:pPr/>
              <a:t>31/05/2017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0E8B-1DE4-43F8-A888-5D7800F78EF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FBEA-1D57-47A1-B4F6-9D86430C859E}" type="datetimeFigureOut">
              <a:rPr lang="pt-BR" smtClean="0"/>
              <a:pPr/>
              <a:t>31/05/2017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0E8B-1DE4-43F8-A888-5D7800F78EF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02FFBEA-1D57-47A1-B4F6-9D86430C859E}" type="datetimeFigureOut">
              <a:rPr lang="pt-BR" smtClean="0"/>
              <a:pPr/>
              <a:t>31/05/2017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C6F0E8B-1DE4-43F8-A888-5D7800F78EF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603250"/>
            <a:ext cx="9144000" cy="1652588"/>
          </a:xfrm>
          <a:extLst/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4000" dirty="0" smtClean="0">
                <a:solidFill>
                  <a:schemeClr val="bg1"/>
                </a:solidFill>
              </a:rPr>
              <a:t>TÍTULO DO TRABALHO: SUBTÍTULO</a:t>
            </a:r>
            <a:endParaRPr lang="pt-BR" sz="4000" dirty="0">
              <a:solidFill>
                <a:schemeClr val="bg1"/>
              </a:solidFill>
            </a:endParaRPr>
          </a:p>
        </p:txBody>
      </p:sp>
      <p:sp>
        <p:nvSpPr>
          <p:cNvPr id="5123" name="Subtítulo 8"/>
          <p:cNvSpPr>
            <a:spLocks noGrp="1"/>
          </p:cNvSpPr>
          <p:nvPr>
            <p:ph type="subTitle" idx="1"/>
          </p:nvPr>
        </p:nvSpPr>
        <p:spPr>
          <a:xfrm>
            <a:off x="0" y="5500688"/>
            <a:ext cx="9144000" cy="1377950"/>
          </a:xfrm>
        </p:spPr>
        <p:txBody>
          <a:bodyPr rtlCol="0">
            <a:normAutofit/>
          </a:bodyPr>
          <a:lstStyle/>
          <a:p>
            <a:pPr algn="ctr" eaLnBrk="1" fontAlgn="auto" hangingPunct="1">
              <a:buFont typeface="Arial" pitchFamily="34" charset="0"/>
              <a:buNone/>
              <a:defRPr/>
            </a:pPr>
            <a:r>
              <a:rPr lang="pt-BR" altLang="pt-BR" i="1" dirty="0" smtClean="0">
                <a:solidFill>
                  <a:schemeClr val="bg1"/>
                </a:solidFill>
              </a:rPr>
              <a:t>Nome do autor, instituição, e-mail</a:t>
            </a:r>
            <a:endParaRPr lang="pt-BR" altLang="pt-BR" dirty="0" smtClean="0">
              <a:solidFill>
                <a:schemeClr val="bg1"/>
              </a:solidFill>
            </a:endParaRPr>
          </a:p>
        </p:txBody>
      </p:sp>
      <p:cxnSp>
        <p:nvCxnSpPr>
          <p:cNvPr id="8" name="Conector reto 7"/>
          <p:cNvCxnSpPr/>
          <p:nvPr/>
        </p:nvCxnSpPr>
        <p:spPr>
          <a:xfrm>
            <a:off x="0" y="5167313"/>
            <a:ext cx="914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1" name="CaixaDeTexto 2"/>
          <p:cNvSpPr txBox="1">
            <a:spLocks noChangeArrowheads="1"/>
          </p:cNvSpPr>
          <p:nvPr/>
        </p:nvSpPr>
        <p:spPr bwMode="auto">
          <a:xfrm>
            <a:off x="1453754" y="5568950"/>
            <a:ext cx="64484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spcAft>
                <a:spcPts val="600"/>
              </a:spcAft>
              <a:buFont typeface="Arial" charset="0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t-BR" altLang="pt-BR" sz="1800" b="0">
                <a:solidFill>
                  <a:schemeClr val="tx2"/>
                </a:solidFill>
                <a:latin typeface="Constantia" pitchFamily="18" charset="0"/>
              </a:rPr>
              <a:t>Nome, instituição, e-mail</a:t>
            </a: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-102358" y="3515045"/>
            <a:ext cx="9144000" cy="1652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18288" bIns="0" anchor="b"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sz="5600" b="1" kern="120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4000" dirty="0" smtClean="0">
                <a:solidFill>
                  <a:schemeClr val="bg1"/>
                </a:solidFill>
              </a:rPr>
              <a:t>TÍTULO DO TRABALHO: SUBTÍTULO</a:t>
            </a:r>
            <a:endParaRPr lang="pt-BR" sz="4000" dirty="0">
              <a:solidFill>
                <a:schemeClr val="bg1"/>
              </a:solidFill>
            </a:endParaRPr>
          </a:p>
        </p:txBody>
      </p:sp>
      <p:pic>
        <p:nvPicPr>
          <p:cNvPr id="4103" name="Picture 9" descr="imagem do si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895078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145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1"/>
          <p:cNvSpPr>
            <a:spLocks noGrp="1"/>
          </p:cNvSpPr>
          <p:nvPr>
            <p:ph type="title"/>
          </p:nvPr>
        </p:nvSpPr>
        <p:spPr>
          <a:xfrm>
            <a:off x="1409132" y="1132765"/>
            <a:ext cx="5791200" cy="825689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altLang="pt-BR" sz="4000" b="1" dirty="0" smtClean="0">
                <a:solidFill>
                  <a:schemeClr val="tx1"/>
                </a:solidFill>
              </a:rPr>
              <a:t>INTRODUÇÃO</a:t>
            </a:r>
          </a:p>
        </p:txBody>
      </p:sp>
      <p:pic>
        <p:nvPicPr>
          <p:cNvPr id="3" name="Picture 9" descr="imagem do sit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1486" y="184554"/>
            <a:ext cx="1973002" cy="878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6" descr="noticia_1_t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4900" y="260648"/>
            <a:ext cx="832247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1810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ítulo 1"/>
          <p:cNvSpPr>
            <a:spLocks noGrp="1"/>
          </p:cNvSpPr>
          <p:nvPr>
            <p:ph type="title"/>
          </p:nvPr>
        </p:nvSpPr>
        <p:spPr>
          <a:xfrm>
            <a:off x="141009" y="483639"/>
            <a:ext cx="8229600" cy="976417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altLang="pt-BR" sz="4000" b="1" dirty="0" smtClean="0">
                <a:solidFill>
                  <a:schemeClr val="tx1"/>
                </a:solidFill>
              </a:rPr>
              <a:t>OBJETIVOS</a:t>
            </a:r>
          </a:p>
        </p:txBody>
      </p:sp>
      <p:pic>
        <p:nvPicPr>
          <p:cNvPr id="3" name="Picture 9" descr="imagem do si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1486" y="184554"/>
            <a:ext cx="1973002" cy="878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6" descr="noticia_1_t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4900" y="260648"/>
            <a:ext cx="832247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7442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ítulo 1"/>
          <p:cNvSpPr>
            <a:spLocks noGrp="1"/>
          </p:cNvSpPr>
          <p:nvPr>
            <p:ph type="title"/>
          </p:nvPr>
        </p:nvSpPr>
        <p:spPr>
          <a:xfrm>
            <a:off x="136329" y="836712"/>
            <a:ext cx="8229600" cy="976417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altLang="pt-BR" sz="4000" b="1" dirty="0" smtClean="0">
                <a:solidFill>
                  <a:schemeClr val="tx1"/>
                </a:solidFill>
              </a:rPr>
              <a:t>FUNDAMENTAÇÃO TEÓRICA</a:t>
            </a:r>
            <a:endParaRPr lang="pt-BR" altLang="pt-BR" sz="4000" b="1" dirty="0" smtClean="0">
              <a:solidFill>
                <a:schemeClr val="tx1"/>
              </a:solidFill>
            </a:endParaRPr>
          </a:p>
        </p:txBody>
      </p:sp>
      <p:pic>
        <p:nvPicPr>
          <p:cNvPr id="3" name="Picture 9" descr="imagem do si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1486" y="184554"/>
            <a:ext cx="1973002" cy="878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6" descr="noticia_1_t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4900" y="260648"/>
            <a:ext cx="832247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0182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title"/>
          </p:nvPr>
        </p:nvSpPr>
        <p:spPr>
          <a:xfrm>
            <a:off x="251520" y="276395"/>
            <a:ext cx="8229600" cy="98395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altLang="pt-BR" sz="4000" b="1" dirty="0" smtClean="0">
                <a:solidFill>
                  <a:schemeClr val="tx1"/>
                </a:solidFill>
              </a:rPr>
              <a:t>METODOLOGIA</a:t>
            </a:r>
          </a:p>
        </p:txBody>
      </p:sp>
      <p:pic>
        <p:nvPicPr>
          <p:cNvPr id="3" name="Picture 9" descr="imagem do sit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1486" y="184554"/>
            <a:ext cx="1973002" cy="878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6" descr="noticia_1_t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4900" y="260648"/>
            <a:ext cx="832247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0488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/>
          <p:cNvSpPr>
            <a:spLocks noGrp="1"/>
          </p:cNvSpPr>
          <p:nvPr>
            <p:ph type="title"/>
          </p:nvPr>
        </p:nvSpPr>
        <p:spPr>
          <a:xfrm>
            <a:off x="323528" y="1268760"/>
            <a:ext cx="8229600" cy="664096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altLang="pt-BR" sz="4000" b="1" dirty="0" smtClean="0">
                <a:solidFill>
                  <a:schemeClr val="tx1"/>
                </a:solidFill>
              </a:rPr>
              <a:t>RESULTADOS E DISCUSSÕES</a:t>
            </a:r>
          </a:p>
        </p:txBody>
      </p:sp>
      <p:pic>
        <p:nvPicPr>
          <p:cNvPr id="3" name="Picture 9" descr="imagem do si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1486" y="184554"/>
            <a:ext cx="1973002" cy="878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6" descr="noticia_1_t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4900" y="260648"/>
            <a:ext cx="832247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3599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>
          <a:xfrm>
            <a:off x="395536" y="623783"/>
            <a:ext cx="82296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altLang="pt-BR" sz="4000" b="1" dirty="0" smtClean="0">
                <a:solidFill>
                  <a:schemeClr val="tx1"/>
                </a:solidFill>
              </a:rPr>
              <a:t>CONSIDERAÇÕES FINAIS</a:t>
            </a:r>
          </a:p>
        </p:txBody>
      </p:sp>
      <p:pic>
        <p:nvPicPr>
          <p:cNvPr id="3" name="Picture 9" descr="imagem do si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1486" y="184554"/>
            <a:ext cx="1973002" cy="878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6" descr="noticia_1_t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4900" y="260648"/>
            <a:ext cx="832247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8719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altLang="pt-BR" sz="4000" b="1" dirty="0" smtClean="0">
                <a:solidFill>
                  <a:schemeClr val="tx1"/>
                </a:solidFill>
              </a:rPr>
              <a:t>REFERÊNCIAS</a:t>
            </a:r>
          </a:p>
        </p:txBody>
      </p:sp>
      <p:pic>
        <p:nvPicPr>
          <p:cNvPr id="3" name="Picture 9" descr="imagem do si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1486" y="184554"/>
            <a:ext cx="1973002" cy="878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6" descr="noticia_1_t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4900" y="260648"/>
            <a:ext cx="832247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3517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Subtítulo 8"/>
          <p:cNvSpPr>
            <a:spLocks noGrp="1"/>
          </p:cNvSpPr>
          <p:nvPr>
            <p:ph type="subTitle" idx="1"/>
          </p:nvPr>
        </p:nvSpPr>
        <p:spPr>
          <a:xfrm>
            <a:off x="0" y="5500688"/>
            <a:ext cx="9144000" cy="1377950"/>
          </a:xfrm>
        </p:spPr>
        <p:txBody>
          <a:bodyPr rtlCol="0">
            <a:normAutofit/>
          </a:bodyPr>
          <a:lstStyle/>
          <a:p>
            <a:pPr algn="ctr" eaLnBrk="1" fontAlgn="auto" hangingPunct="1">
              <a:buFont typeface="Arial" pitchFamily="34" charset="0"/>
              <a:buNone/>
              <a:defRPr/>
            </a:pPr>
            <a:r>
              <a:rPr lang="pt-BR" altLang="pt-BR" i="1" smtClean="0">
                <a:solidFill>
                  <a:schemeClr val="bg1"/>
                </a:solidFill>
              </a:rPr>
              <a:t>Nome do autor, instituição, e-mail</a:t>
            </a:r>
            <a:endParaRPr lang="pt-BR" altLang="pt-BR" smtClean="0">
              <a:solidFill>
                <a:schemeClr val="bg1"/>
              </a:solidFill>
            </a:endParaRPr>
          </a:p>
        </p:txBody>
      </p:sp>
      <p:cxnSp>
        <p:nvCxnSpPr>
          <p:cNvPr id="8" name="Conector reto 7"/>
          <p:cNvCxnSpPr/>
          <p:nvPr/>
        </p:nvCxnSpPr>
        <p:spPr>
          <a:xfrm>
            <a:off x="0" y="5167313"/>
            <a:ext cx="914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ítulo 1"/>
          <p:cNvSpPr txBox="1">
            <a:spLocks/>
          </p:cNvSpPr>
          <p:nvPr/>
        </p:nvSpPr>
        <p:spPr bwMode="auto">
          <a:xfrm>
            <a:off x="-102358" y="3515045"/>
            <a:ext cx="9144000" cy="1652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18288" bIns="0" anchor="b"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sz="5600" b="1" kern="120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4000" dirty="0" smtClean="0">
                <a:solidFill>
                  <a:schemeClr val="bg1"/>
                </a:solidFill>
              </a:rPr>
              <a:t>TÍTULO DO TRABALHO: SUBTÍTULO</a:t>
            </a:r>
            <a:endParaRPr lang="pt-BR" sz="4000" dirty="0">
              <a:solidFill>
                <a:schemeClr val="bg1"/>
              </a:solidFill>
            </a:endParaRPr>
          </a:p>
        </p:txBody>
      </p:sp>
      <p:sp>
        <p:nvSpPr>
          <p:cNvPr id="11269" name="CaixaDeTexto 9"/>
          <p:cNvSpPr txBox="1">
            <a:spLocks noChangeArrowheads="1"/>
          </p:cNvSpPr>
          <p:nvPr/>
        </p:nvSpPr>
        <p:spPr bwMode="auto">
          <a:xfrm>
            <a:off x="1453754" y="5568950"/>
            <a:ext cx="64484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spcAft>
                <a:spcPts val="600"/>
              </a:spcAft>
              <a:buFont typeface="Arial" charset="0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t-BR" altLang="pt-BR" sz="1800" b="0">
                <a:solidFill>
                  <a:schemeClr val="tx2"/>
                </a:solidFill>
                <a:latin typeface="Constantia" pitchFamily="18" charset="0"/>
              </a:rPr>
              <a:t>Nome, instituição, e-mail</a:t>
            </a:r>
          </a:p>
        </p:txBody>
      </p:sp>
      <p:pic>
        <p:nvPicPr>
          <p:cNvPr id="11270" name="Picture 9" descr="imagem do si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8988828" cy="4056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927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o">
  <a:themeElements>
    <a:clrScheme name="Ex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8934</TotalTime>
  <Words>52</Words>
  <Application>Microsoft Office PowerPoint</Application>
  <PresentationFormat>Apresentação na tela (4:3)</PresentationFormat>
  <Paragraphs>16</Paragraphs>
  <Slides>9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Executivo</vt:lpstr>
      <vt:lpstr>TÍTULO DO TRABALHO: SUBTÍTULO</vt:lpstr>
      <vt:lpstr>INTRODUÇÃO</vt:lpstr>
      <vt:lpstr>OBJETIVOS</vt:lpstr>
      <vt:lpstr>FUNDAMENTAÇÃO TEÓRICA</vt:lpstr>
      <vt:lpstr>METODOLOGIA</vt:lpstr>
      <vt:lpstr>RESULTADOS E DISCUSSÕES</vt:lpstr>
      <vt:lpstr>CONSIDERAÇÕES FINAIS</vt:lpstr>
      <vt:lpstr>REFERÊNCIAS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Débora Volpato</dc:creator>
  <cp:lastModifiedBy>Volpato</cp:lastModifiedBy>
  <cp:revision>161</cp:revision>
  <dcterms:created xsi:type="dcterms:W3CDTF">2015-11-18T17:04:05Z</dcterms:created>
  <dcterms:modified xsi:type="dcterms:W3CDTF">2017-05-31T20:06:37Z</dcterms:modified>
</cp:coreProperties>
</file>