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14400213" cy="7559675"/>
  <p:notesSz cx="6858000" cy="9144000"/>
  <p:defaultTextStyle>
    <a:defPPr>
      <a:defRPr lang="pt-BR"/>
    </a:defPPr>
    <a:lvl1pPr marL="0" algn="l" defTabSz="1071250" rtl="0" eaLnBrk="1" latinLnBrk="0" hangingPunct="1">
      <a:defRPr sz="2109" kern="1200">
        <a:solidFill>
          <a:schemeClr val="tx1"/>
        </a:solidFill>
        <a:latin typeface="+mn-lt"/>
        <a:ea typeface="+mn-ea"/>
        <a:cs typeface="+mn-cs"/>
      </a:defRPr>
    </a:lvl1pPr>
    <a:lvl2pPr marL="535625" algn="l" defTabSz="1071250" rtl="0" eaLnBrk="1" latinLnBrk="0" hangingPunct="1">
      <a:defRPr sz="2109" kern="1200">
        <a:solidFill>
          <a:schemeClr val="tx1"/>
        </a:solidFill>
        <a:latin typeface="+mn-lt"/>
        <a:ea typeface="+mn-ea"/>
        <a:cs typeface="+mn-cs"/>
      </a:defRPr>
    </a:lvl2pPr>
    <a:lvl3pPr marL="1071250" algn="l" defTabSz="1071250" rtl="0" eaLnBrk="1" latinLnBrk="0" hangingPunct="1">
      <a:defRPr sz="2109" kern="1200">
        <a:solidFill>
          <a:schemeClr val="tx1"/>
        </a:solidFill>
        <a:latin typeface="+mn-lt"/>
        <a:ea typeface="+mn-ea"/>
        <a:cs typeface="+mn-cs"/>
      </a:defRPr>
    </a:lvl3pPr>
    <a:lvl4pPr marL="1606875" algn="l" defTabSz="1071250" rtl="0" eaLnBrk="1" latinLnBrk="0" hangingPunct="1">
      <a:defRPr sz="2109" kern="1200">
        <a:solidFill>
          <a:schemeClr val="tx1"/>
        </a:solidFill>
        <a:latin typeface="+mn-lt"/>
        <a:ea typeface="+mn-ea"/>
        <a:cs typeface="+mn-cs"/>
      </a:defRPr>
    </a:lvl4pPr>
    <a:lvl5pPr marL="2142500" algn="l" defTabSz="1071250" rtl="0" eaLnBrk="1" latinLnBrk="0" hangingPunct="1">
      <a:defRPr sz="2109" kern="1200">
        <a:solidFill>
          <a:schemeClr val="tx1"/>
        </a:solidFill>
        <a:latin typeface="+mn-lt"/>
        <a:ea typeface="+mn-ea"/>
        <a:cs typeface="+mn-cs"/>
      </a:defRPr>
    </a:lvl5pPr>
    <a:lvl6pPr marL="2678125" algn="l" defTabSz="1071250" rtl="0" eaLnBrk="1" latinLnBrk="0" hangingPunct="1">
      <a:defRPr sz="2109" kern="1200">
        <a:solidFill>
          <a:schemeClr val="tx1"/>
        </a:solidFill>
        <a:latin typeface="+mn-lt"/>
        <a:ea typeface="+mn-ea"/>
        <a:cs typeface="+mn-cs"/>
      </a:defRPr>
    </a:lvl6pPr>
    <a:lvl7pPr marL="3213750" algn="l" defTabSz="1071250" rtl="0" eaLnBrk="1" latinLnBrk="0" hangingPunct="1">
      <a:defRPr sz="2109" kern="1200">
        <a:solidFill>
          <a:schemeClr val="tx1"/>
        </a:solidFill>
        <a:latin typeface="+mn-lt"/>
        <a:ea typeface="+mn-ea"/>
        <a:cs typeface="+mn-cs"/>
      </a:defRPr>
    </a:lvl7pPr>
    <a:lvl8pPr marL="3749375" algn="l" defTabSz="1071250" rtl="0" eaLnBrk="1" latinLnBrk="0" hangingPunct="1">
      <a:defRPr sz="2109" kern="1200">
        <a:solidFill>
          <a:schemeClr val="tx1"/>
        </a:solidFill>
        <a:latin typeface="+mn-lt"/>
        <a:ea typeface="+mn-ea"/>
        <a:cs typeface="+mn-cs"/>
      </a:defRPr>
    </a:lvl8pPr>
    <a:lvl9pPr marL="4285000" algn="l" defTabSz="1071250" rtl="0" eaLnBrk="1" latinLnBrk="0" hangingPunct="1">
      <a:defRPr sz="210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-444" y="-108"/>
      </p:cViewPr>
      <p:guideLst>
        <p:guide orient="horz" pos="2381"/>
        <p:guide pos="45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0027" y="1237198"/>
            <a:ext cx="10800160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0027" y="3970581"/>
            <a:ext cx="108001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86" indent="0" algn="ctr">
              <a:buNone/>
              <a:defRPr sz="2205"/>
            </a:lvl2pPr>
            <a:lvl3pPr marL="1007973" indent="0" algn="ctr">
              <a:buNone/>
              <a:defRPr sz="1984"/>
            </a:lvl3pPr>
            <a:lvl4pPr marL="1511959" indent="0" algn="ctr">
              <a:buNone/>
              <a:defRPr sz="1764"/>
            </a:lvl4pPr>
            <a:lvl5pPr marL="2015946" indent="0" algn="ctr">
              <a:buNone/>
              <a:defRPr sz="1764"/>
            </a:lvl5pPr>
            <a:lvl6pPr marL="2519932" indent="0" algn="ctr">
              <a:buNone/>
              <a:defRPr sz="1764"/>
            </a:lvl6pPr>
            <a:lvl7pPr marL="3023919" indent="0" algn="ctr">
              <a:buNone/>
              <a:defRPr sz="1764"/>
            </a:lvl7pPr>
            <a:lvl8pPr marL="3527905" indent="0" algn="ctr">
              <a:buNone/>
              <a:defRPr sz="1764"/>
            </a:lvl8pPr>
            <a:lvl9pPr marL="4031892" indent="0" algn="ctr">
              <a:buNone/>
              <a:defRPr sz="1764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FB96E-EAAD-45A1-AF83-630D0DA2E3AF}" type="datetimeFigureOut">
              <a:rPr lang="pt-BR" smtClean="0"/>
              <a:pPr/>
              <a:t>21/09/2016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E7148-BAE3-4AAD-877B-1D079A5AA1D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462133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FB96E-EAAD-45A1-AF83-630D0DA2E3AF}" type="datetimeFigureOut">
              <a:rPr lang="pt-BR" smtClean="0"/>
              <a:pPr/>
              <a:t>21/09/2016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E7148-BAE3-4AAD-877B-1D079A5AA1D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095067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05152" y="402484"/>
            <a:ext cx="3105046" cy="640647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017" y="402484"/>
            <a:ext cx="9135135" cy="640647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FB96E-EAAD-45A1-AF83-630D0DA2E3AF}" type="datetimeFigureOut">
              <a:rPr lang="pt-BR" smtClean="0"/>
              <a:pPr/>
              <a:t>21/09/2016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E7148-BAE3-4AAD-877B-1D079A5AA1D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743902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FB96E-EAAD-45A1-AF83-630D0DA2E3AF}" type="datetimeFigureOut">
              <a:rPr lang="pt-BR" smtClean="0"/>
              <a:pPr/>
              <a:t>21/09/2016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E7148-BAE3-4AAD-877B-1D079A5AA1D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610240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514" y="1884671"/>
            <a:ext cx="12420184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514" y="5059035"/>
            <a:ext cx="12420184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1pPr>
            <a:lvl2pPr marL="503986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7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5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94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93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91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90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89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FB96E-EAAD-45A1-AF83-630D0DA2E3AF}" type="datetimeFigureOut">
              <a:rPr lang="pt-BR" smtClean="0"/>
              <a:pPr/>
              <a:t>21/09/2016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E7148-BAE3-4AAD-877B-1D079A5AA1D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819782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016" y="2012414"/>
            <a:ext cx="6120091" cy="4796544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90110" y="2012414"/>
            <a:ext cx="6120091" cy="4796544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FB96E-EAAD-45A1-AF83-630D0DA2E3AF}" type="datetimeFigureOut">
              <a:rPr lang="pt-BR" smtClean="0"/>
              <a:pPr/>
              <a:t>21/09/2016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E7148-BAE3-4AAD-877B-1D079A5AA1D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742200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402483"/>
            <a:ext cx="12420184" cy="1461188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1893" y="1853171"/>
            <a:ext cx="6091965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86" indent="0">
              <a:buNone/>
              <a:defRPr sz="2205" b="1"/>
            </a:lvl2pPr>
            <a:lvl3pPr marL="1007973" indent="0">
              <a:buNone/>
              <a:defRPr sz="1984" b="1"/>
            </a:lvl3pPr>
            <a:lvl4pPr marL="1511959" indent="0">
              <a:buNone/>
              <a:defRPr sz="1764" b="1"/>
            </a:lvl4pPr>
            <a:lvl5pPr marL="2015946" indent="0">
              <a:buNone/>
              <a:defRPr sz="1764" b="1"/>
            </a:lvl5pPr>
            <a:lvl6pPr marL="2519932" indent="0">
              <a:buNone/>
              <a:defRPr sz="1764" b="1"/>
            </a:lvl6pPr>
            <a:lvl7pPr marL="3023919" indent="0">
              <a:buNone/>
              <a:defRPr sz="1764" b="1"/>
            </a:lvl7pPr>
            <a:lvl8pPr marL="3527905" indent="0">
              <a:buNone/>
              <a:defRPr sz="1764" b="1"/>
            </a:lvl8pPr>
            <a:lvl9pPr marL="4031892" indent="0">
              <a:buNone/>
              <a:defRPr sz="1764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1893" y="2761381"/>
            <a:ext cx="6091965" cy="406157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290108" y="1853171"/>
            <a:ext cx="6121966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86" indent="0">
              <a:buNone/>
              <a:defRPr sz="2205" b="1"/>
            </a:lvl2pPr>
            <a:lvl3pPr marL="1007973" indent="0">
              <a:buNone/>
              <a:defRPr sz="1984" b="1"/>
            </a:lvl3pPr>
            <a:lvl4pPr marL="1511959" indent="0">
              <a:buNone/>
              <a:defRPr sz="1764" b="1"/>
            </a:lvl4pPr>
            <a:lvl5pPr marL="2015946" indent="0">
              <a:buNone/>
              <a:defRPr sz="1764" b="1"/>
            </a:lvl5pPr>
            <a:lvl6pPr marL="2519932" indent="0">
              <a:buNone/>
              <a:defRPr sz="1764" b="1"/>
            </a:lvl6pPr>
            <a:lvl7pPr marL="3023919" indent="0">
              <a:buNone/>
              <a:defRPr sz="1764" b="1"/>
            </a:lvl7pPr>
            <a:lvl8pPr marL="3527905" indent="0">
              <a:buNone/>
              <a:defRPr sz="1764" b="1"/>
            </a:lvl8pPr>
            <a:lvl9pPr marL="4031892" indent="0">
              <a:buNone/>
              <a:defRPr sz="1764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290108" y="2761381"/>
            <a:ext cx="6121966" cy="406157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FB96E-EAAD-45A1-AF83-630D0DA2E3AF}" type="datetimeFigureOut">
              <a:rPr lang="pt-BR" smtClean="0"/>
              <a:pPr/>
              <a:t>21/09/2016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E7148-BAE3-4AAD-877B-1D079A5AA1D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533569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FB96E-EAAD-45A1-AF83-630D0DA2E3AF}" type="datetimeFigureOut">
              <a:rPr lang="pt-BR" smtClean="0"/>
              <a:pPr/>
              <a:t>21/09/2016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E7148-BAE3-4AAD-877B-1D079A5AA1D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686460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FB96E-EAAD-45A1-AF83-630D0DA2E3AF}" type="datetimeFigureOut">
              <a:rPr lang="pt-BR" smtClean="0"/>
              <a:pPr/>
              <a:t>21/09/2016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E7148-BAE3-4AAD-877B-1D079A5AA1D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443505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3" y="503978"/>
            <a:ext cx="4644443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1966" y="1088454"/>
            <a:ext cx="7290108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3" y="2267903"/>
            <a:ext cx="4644443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86" indent="0">
              <a:buNone/>
              <a:defRPr sz="1543"/>
            </a:lvl2pPr>
            <a:lvl3pPr marL="1007973" indent="0">
              <a:buNone/>
              <a:defRPr sz="1323"/>
            </a:lvl3pPr>
            <a:lvl4pPr marL="1511959" indent="0">
              <a:buNone/>
              <a:defRPr sz="1102"/>
            </a:lvl4pPr>
            <a:lvl5pPr marL="2015946" indent="0">
              <a:buNone/>
              <a:defRPr sz="1102"/>
            </a:lvl5pPr>
            <a:lvl6pPr marL="2519932" indent="0">
              <a:buNone/>
              <a:defRPr sz="1102"/>
            </a:lvl6pPr>
            <a:lvl7pPr marL="3023919" indent="0">
              <a:buNone/>
              <a:defRPr sz="1102"/>
            </a:lvl7pPr>
            <a:lvl8pPr marL="3527905" indent="0">
              <a:buNone/>
              <a:defRPr sz="1102"/>
            </a:lvl8pPr>
            <a:lvl9pPr marL="4031892" indent="0">
              <a:buNone/>
              <a:defRPr sz="1102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FB96E-EAAD-45A1-AF83-630D0DA2E3AF}" type="datetimeFigureOut">
              <a:rPr lang="pt-BR" smtClean="0"/>
              <a:pPr/>
              <a:t>21/09/2016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E7148-BAE3-4AAD-877B-1D079A5AA1D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60144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3" y="503978"/>
            <a:ext cx="4644443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121966" y="1088454"/>
            <a:ext cx="7290108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86" indent="0">
              <a:buNone/>
              <a:defRPr sz="3086"/>
            </a:lvl2pPr>
            <a:lvl3pPr marL="1007973" indent="0">
              <a:buNone/>
              <a:defRPr sz="2646"/>
            </a:lvl3pPr>
            <a:lvl4pPr marL="1511959" indent="0">
              <a:buNone/>
              <a:defRPr sz="2205"/>
            </a:lvl4pPr>
            <a:lvl5pPr marL="2015946" indent="0">
              <a:buNone/>
              <a:defRPr sz="2205"/>
            </a:lvl5pPr>
            <a:lvl6pPr marL="2519932" indent="0">
              <a:buNone/>
              <a:defRPr sz="2205"/>
            </a:lvl6pPr>
            <a:lvl7pPr marL="3023919" indent="0">
              <a:buNone/>
              <a:defRPr sz="2205"/>
            </a:lvl7pPr>
            <a:lvl8pPr marL="3527905" indent="0">
              <a:buNone/>
              <a:defRPr sz="2205"/>
            </a:lvl8pPr>
            <a:lvl9pPr marL="4031892" indent="0">
              <a:buNone/>
              <a:defRPr sz="2205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3" y="2267903"/>
            <a:ext cx="4644443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86" indent="0">
              <a:buNone/>
              <a:defRPr sz="1543"/>
            </a:lvl2pPr>
            <a:lvl3pPr marL="1007973" indent="0">
              <a:buNone/>
              <a:defRPr sz="1323"/>
            </a:lvl3pPr>
            <a:lvl4pPr marL="1511959" indent="0">
              <a:buNone/>
              <a:defRPr sz="1102"/>
            </a:lvl4pPr>
            <a:lvl5pPr marL="2015946" indent="0">
              <a:buNone/>
              <a:defRPr sz="1102"/>
            </a:lvl5pPr>
            <a:lvl6pPr marL="2519932" indent="0">
              <a:buNone/>
              <a:defRPr sz="1102"/>
            </a:lvl6pPr>
            <a:lvl7pPr marL="3023919" indent="0">
              <a:buNone/>
              <a:defRPr sz="1102"/>
            </a:lvl7pPr>
            <a:lvl8pPr marL="3527905" indent="0">
              <a:buNone/>
              <a:defRPr sz="1102"/>
            </a:lvl8pPr>
            <a:lvl9pPr marL="4031892" indent="0">
              <a:buNone/>
              <a:defRPr sz="1102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FB96E-EAAD-45A1-AF83-630D0DA2E3AF}" type="datetimeFigureOut">
              <a:rPr lang="pt-BR" smtClean="0"/>
              <a:pPr/>
              <a:t>21/09/2016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E7148-BAE3-4AAD-877B-1D079A5AA1D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832812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015" y="402483"/>
            <a:ext cx="12420184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015" y="2012414"/>
            <a:ext cx="12420184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015" y="7006700"/>
            <a:ext cx="324004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FB96E-EAAD-45A1-AF83-630D0DA2E3AF}" type="datetimeFigureOut">
              <a:rPr lang="pt-BR" smtClean="0"/>
              <a:pPr/>
              <a:t>21/09/2016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70071" y="7006700"/>
            <a:ext cx="4860072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70150" y="7006700"/>
            <a:ext cx="324004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E7148-BAE3-4AAD-877B-1D079A5AA1D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085723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100797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94" indent="-251994" algn="l" defTabSz="100797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79" indent="-251994" algn="l" defTabSz="100797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67" indent="-251994" algn="l" defTabSz="100797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52" indent="-251994" algn="l" defTabSz="100797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939" indent="-251994" algn="l" defTabSz="100797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926" indent="-251994" algn="l" defTabSz="100797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912" indent="-251994" algn="l" defTabSz="100797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899" indent="-251994" algn="l" defTabSz="100797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885" indent="-251994" algn="l" defTabSz="100797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7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86" algn="l" defTabSz="100797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73" algn="l" defTabSz="100797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59" algn="l" defTabSz="100797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946" algn="l" defTabSz="100797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932" algn="l" defTabSz="100797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919" algn="l" defTabSz="100797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905" algn="l" defTabSz="100797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892" algn="l" defTabSz="100797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 flipH="1">
            <a:off x="1588393" y="22755"/>
            <a:ext cx="12487370" cy="1701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 smtClean="0"/>
              <a:t>TÍTULO</a:t>
            </a:r>
            <a:endParaRPr lang="pt-BR" sz="2200" dirty="0"/>
          </a:p>
          <a:p>
            <a:pPr algn="ctr"/>
            <a:r>
              <a:rPr lang="pt-BR" sz="1651" b="1" dirty="0" smtClean="0"/>
              <a:t>Nome e sobrenome autor 1</a:t>
            </a:r>
            <a:r>
              <a:rPr lang="pt-BR" sz="1651" b="1" baseline="30000" dirty="0" smtClean="0"/>
              <a:t>1</a:t>
            </a:r>
            <a:r>
              <a:rPr lang="pt-BR" sz="1651" b="1" dirty="0" smtClean="0"/>
              <a:t>, Nome e sobrenome autor 2</a:t>
            </a:r>
            <a:r>
              <a:rPr lang="pt-BR" sz="1651" b="1" baseline="30000" dirty="0" smtClean="0"/>
              <a:t>1</a:t>
            </a:r>
            <a:r>
              <a:rPr lang="pt-BR" sz="1651" b="1" dirty="0" smtClean="0"/>
              <a:t>, Nome e sobrenome autor 3</a:t>
            </a:r>
            <a:r>
              <a:rPr lang="pt-BR" sz="1651" b="1" baseline="30000" dirty="0" smtClean="0"/>
              <a:t>2</a:t>
            </a:r>
          </a:p>
          <a:p>
            <a:pPr algn="ctr"/>
            <a:r>
              <a:rPr lang="pt-BR" sz="1400" i="1" dirty="0" smtClean="0"/>
              <a:t>Email autor1, email autor2, email autor3</a:t>
            </a:r>
            <a:endParaRPr lang="pt-BR" sz="1400" i="1" dirty="0"/>
          </a:p>
          <a:p>
            <a:pPr algn="ctr"/>
            <a:r>
              <a:rPr lang="pt-BR" sz="1651" baseline="30000" dirty="0"/>
              <a:t> </a:t>
            </a:r>
            <a:endParaRPr lang="pt-BR" sz="1651" dirty="0"/>
          </a:p>
          <a:p>
            <a:pPr algn="ctr"/>
            <a:r>
              <a:rPr lang="pt-BR" sz="1651" baseline="30000" dirty="0"/>
              <a:t>1</a:t>
            </a:r>
            <a:r>
              <a:rPr lang="pt-BR" sz="1651" dirty="0"/>
              <a:t>Curso de </a:t>
            </a:r>
            <a:r>
              <a:rPr lang="pt-BR" sz="1651" dirty="0" smtClean="0"/>
              <a:t>Ciência da Computação, Universidade </a:t>
            </a:r>
            <a:r>
              <a:rPr lang="pt-BR" sz="1651" dirty="0"/>
              <a:t>do Extremo Sul </a:t>
            </a:r>
            <a:r>
              <a:rPr lang="pt-BR" sz="1651" dirty="0" smtClean="0"/>
              <a:t>Catarinense (UNESC), Criciúma/SC </a:t>
            </a:r>
            <a:endParaRPr lang="pt-BR" sz="1651" dirty="0"/>
          </a:p>
          <a:p>
            <a:pPr algn="ctr"/>
            <a:r>
              <a:rPr lang="pt-BR" sz="1651" baseline="30000" dirty="0" smtClean="0"/>
              <a:t>2</a:t>
            </a:r>
            <a:r>
              <a:rPr lang="pt-BR" sz="1651" dirty="0" smtClean="0"/>
              <a:t>Programa de Pós Graduação em Engenharia de Materiais, Universidade </a:t>
            </a:r>
            <a:r>
              <a:rPr lang="pt-BR" sz="1651" dirty="0"/>
              <a:t>do Extremo Sul </a:t>
            </a:r>
            <a:r>
              <a:rPr lang="pt-BR" sz="1651" dirty="0" smtClean="0"/>
              <a:t>Catarinense (UNESC), Criciúma/SC </a:t>
            </a:r>
            <a:endParaRPr lang="pt-BR" sz="1651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1050" y="-319065"/>
            <a:ext cx="1985182" cy="2464778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290989" y="1871842"/>
            <a:ext cx="13824000" cy="5398388"/>
          </a:xfrm>
          <a:prstGeom prst="rect">
            <a:avLst/>
          </a:prstGeom>
          <a:noFill/>
        </p:spPr>
        <p:txBody>
          <a:bodyPr wrap="square" numCol="2" spcCol="360000" rtlCol="0">
            <a:spAutoFit/>
          </a:bodyPr>
          <a:lstStyle/>
          <a:p>
            <a:pPr algn="just"/>
            <a:r>
              <a:rPr lang="pt-BR" sz="1376" b="1" dirty="0"/>
              <a:t>INTRODUÇÃO</a:t>
            </a:r>
          </a:p>
          <a:p>
            <a:pPr algn="just"/>
            <a:endParaRPr lang="pt-BR" sz="1376" dirty="0"/>
          </a:p>
          <a:p>
            <a:pPr algn="just"/>
            <a:r>
              <a:rPr lang="pt-BR" sz="1400" dirty="0" smtClean="0"/>
              <a:t>Xxxxxxxxxxxxxxxxxxxxxxxxxxxxxxxxxxxxxxxxxxxxxxxxxxxxxxxxxxxxxxxxxxxxxxxxxxxxxxxxxxxxxxxxxxxxxxxxxxxxxxxxxxxxxxxxxxxxxxxxxxx</a:t>
            </a:r>
            <a:endParaRPr lang="pt-BR" sz="1376" b="1" dirty="0"/>
          </a:p>
          <a:p>
            <a:pPr algn="just"/>
            <a:endParaRPr lang="pt-BR" sz="1376" b="1" dirty="0" smtClean="0"/>
          </a:p>
          <a:p>
            <a:pPr algn="just"/>
            <a:endParaRPr lang="pt-BR" sz="1376" b="1" dirty="0" smtClean="0"/>
          </a:p>
          <a:p>
            <a:pPr algn="just"/>
            <a:r>
              <a:rPr lang="pt-BR" sz="1376" b="1" dirty="0" smtClean="0"/>
              <a:t>METODOLOGIA</a:t>
            </a:r>
            <a:endParaRPr lang="pt-BR" sz="1376" b="1" dirty="0"/>
          </a:p>
          <a:p>
            <a:pPr algn="just"/>
            <a:endParaRPr lang="pt-BR" sz="1376" dirty="0"/>
          </a:p>
          <a:p>
            <a:pPr algn="just"/>
            <a:r>
              <a:rPr lang="pt-BR" sz="1400" dirty="0" smtClean="0"/>
              <a:t>Xxxxxxxxxxxxxxxxxxxxxxxxxxxxxxxxxxxxxxxxxxxxxxxxxxxxxxxxxxxxxxxxx</a:t>
            </a:r>
          </a:p>
          <a:p>
            <a:pPr algn="just"/>
            <a:r>
              <a:rPr lang="pt-BR" sz="1400" dirty="0" smtClean="0"/>
              <a:t>Xxxxxxxxxxxxxxxxxxxxxxxxxxxxxxxxxxxxxxxxxxxxxxxxxxxxxxxxxxxxxxxx</a:t>
            </a:r>
          </a:p>
          <a:p>
            <a:pPr algn="just"/>
            <a:r>
              <a:rPr lang="pt-BR" sz="1400" dirty="0" smtClean="0"/>
              <a:t>Xxxxxxxxxxxxxxxxxxxxxxxxxxxxxxxxxxxxxxxxxxxxxxxxxxxxxxxxxxxxxxxx</a:t>
            </a:r>
          </a:p>
          <a:p>
            <a:pPr algn="just"/>
            <a:r>
              <a:rPr lang="pt-BR" sz="1400" dirty="0" smtClean="0"/>
              <a:t>Xxxxxxxxxxxxxxxxxxxxxxxxxxxxxxxxxxxxxxxxxxxxxxxxxxxxxxxxxxxxxxxx</a:t>
            </a:r>
          </a:p>
          <a:p>
            <a:pPr algn="just"/>
            <a:r>
              <a:rPr lang="pt-BR" sz="1400" dirty="0" smtClean="0"/>
              <a:t>Xxxxxxxxxxxxxxxxxxxxxxxxxxxxxxxxxxxxxxxxxxxxxxxxxxxxxxxxxxxxxxxx</a:t>
            </a:r>
          </a:p>
          <a:p>
            <a:pPr algn="just"/>
            <a:r>
              <a:rPr lang="pt-BR" sz="1400" dirty="0" smtClean="0"/>
              <a:t>Xxxxxxxxxxxxxxxxxxxxxxxxxxxxxxxxxxxxxxxxxxxxxxxxxxxxxxxxxxxxxxxx</a:t>
            </a:r>
          </a:p>
          <a:p>
            <a:pPr algn="just"/>
            <a:r>
              <a:rPr lang="pt-BR" sz="1400" dirty="0" smtClean="0"/>
              <a:t>Xxxxxxxxxxxxxxxxxxxxxxxxxxxxxxxxxxxxxxxxxxxxxxxxxxxxxxxxxxxxxxxx</a:t>
            </a:r>
          </a:p>
          <a:p>
            <a:pPr algn="just"/>
            <a:r>
              <a:rPr lang="pt-BR" sz="1400" dirty="0" smtClean="0"/>
              <a:t>Xxxxxxxxxxxxxxxxxxxxxxxxxxxxxxxxxxxxxxxxxxxxxxxxxxxxxxxxxxxxxxxx</a:t>
            </a:r>
          </a:p>
          <a:p>
            <a:pPr algn="just"/>
            <a:r>
              <a:rPr lang="pt-BR" sz="1400" dirty="0" smtClean="0"/>
              <a:t>Xxxxxxxxxxxxxxxxxxxxxxxxxxxxxxxxxxxxxxxxxxxxxxxxxxxxxxxxxxxxxxxx</a:t>
            </a:r>
          </a:p>
          <a:p>
            <a:pPr algn="just"/>
            <a:r>
              <a:rPr lang="pt-BR" sz="1400" dirty="0" smtClean="0"/>
              <a:t>Xxxxxxxxxxxxxxxxxxxxxxxxxxxxxxxxxxxxxxxxxxxxxxxxxxxxxxxxxxxxxxxx</a:t>
            </a:r>
          </a:p>
          <a:p>
            <a:pPr algn="just"/>
            <a:endParaRPr lang="pt-BR" sz="1376" b="1" dirty="0" smtClean="0"/>
          </a:p>
          <a:p>
            <a:pPr algn="just"/>
            <a:endParaRPr lang="pt-BR" sz="1376" b="1" dirty="0" smtClean="0"/>
          </a:p>
          <a:p>
            <a:pPr algn="just"/>
            <a:r>
              <a:rPr lang="pt-BR" sz="1376" b="1" dirty="0" smtClean="0"/>
              <a:t>RESULTADOS</a:t>
            </a:r>
          </a:p>
          <a:p>
            <a:pPr algn="just"/>
            <a:endParaRPr lang="pt-BR" sz="1376" dirty="0"/>
          </a:p>
          <a:p>
            <a:pPr algn="just"/>
            <a:r>
              <a:rPr lang="pt-BR" sz="1400" dirty="0" smtClean="0"/>
              <a:t>XxxxxxxxxxxxxxxxxxxxxxxxxxxxxxxxxxxxxxxxxxxxxxxxxxxxxxxxxxxxxxxxxxxxxxxxxxxxxxxxxxxxxXxxxxxxxxxxxxxxxxxxxxxxxxxxxxxxxxxxxxxxxxxxxxxxxxxxxxxxxxxxxxxxxxxxxxxxxxxxxxxxxxxxxx XxxxxxxxxxxxxxxxxxxxxxxxxxxxxxxxxxxxxxxxxxxxxxxxxxxxxxxxxxxxxxxxxxxxxxxxxxxxxxxxxxxxxXxxxxxxxxxxxxxxxxxxxxxxxxxxxxxxxxxxxxxxxxxxxxxxxxxxxxxxxxxxxxxxxxxxxxxxxxxxxxxxxxxxxx</a:t>
            </a:r>
          </a:p>
          <a:p>
            <a:pPr algn="just"/>
            <a:r>
              <a:rPr lang="pt-BR" sz="1400" dirty="0" smtClean="0"/>
              <a:t>XxxxxxxxxxxxxxxxxxxxxxxxxxxxxxxxxxxxxxxxxxxxxxxxxxxxxxxxxxxxxxxxxxxxxxxxxxxxxxxxxxxxxXxxxxxxxxxxxxxxxxxxxxxxxxxxxxxxxxxxxxxxxxxxxxxxxxxxxxxxxxxxxxxxxxxxxxxxxxxxxxxxxxxxxx</a:t>
            </a:r>
          </a:p>
          <a:p>
            <a:pPr algn="just"/>
            <a:endParaRPr lang="pt-BR" sz="1400" dirty="0" smtClean="0"/>
          </a:p>
          <a:p>
            <a:pPr algn="just"/>
            <a:endParaRPr lang="pt-BR" sz="1400" dirty="0" smtClean="0"/>
          </a:p>
          <a:p>
            <a:pPr algn="just"/>
            <a:endParaRPr lang="pt-BR" sz="1376" dirty="0"/>
          </a:p>
          <a:p>
            <a:endParaRPr lang="pt-BR" sz="1376" dirty="0" smtClean="0"/>
          </a:p>
          <a:p>
            <a:endParaRPr lang="pt-BR" sz="1376" dirty="0" smtClean="0"/>
          </a:p>
          <a:p>
            <a:endParaRPr lang="pt-BR" sz="1376" dirty="0" smtClean="0"/>
          </a:p>
          <a:p>
            <a:pPr algn="just"/>
            <a:r>
              <a:rPr lang="pt-BR" sz="1380" b="1" dirty="0" smtClean="0"/>
              <a:t>CONSIDERAÇÕES FINAIS</a:t>
            </a:r>
            <a:endParaRPr lang="pt-BR" sz="1380" b="1" dirty="0" smtClean="0"/>
          </a:p>
          <a:p>
            <a:pPr algn="just"/>
            <a:endParaRPr lang="pt-BR" sz="1200" dirty="0" smtClean="0"/>
          </a:p>
          <a:p>
            <a:pPr algn="just"/>
            <a:r>
              <a:rPr lang="pt-BR" sz="1200" dirty="0" smtClean="0"/>
              <a:t>XxxxxxxxxxxxxxxxxxxxxxxxxxxxxxxxxxxxxxxxxxxxxxxxxxxxxxxxxxxxxxxxxxxxxxxxxxxxxxxxxxxxxXxxxxxxxxxxxxxxxxxxxxxxxxxxxxxxxxxxxxxxxxxxxxxxxxxxxxxxxxxxxxxxxxxxxxxxxxxxxxxxxxxxxx XxxxxxxxxxxxxxxxxxxxxxxxxxxxxxxxxxxxxxxxxxxxxxxxxxxxxxxxxxxxxxxxxxxxxxxxxxxxxxxxxxxxxXxxxxxxxxxxxxxxxxxxxxxxxxxxxxxxxxxxxxxxxxxxxxxxxxxxxxxxxxxxxxxxxxxxxxxxxxxxxxxxxxxxxx</a:t>
            </a:r>
          </a:p>
          <a:p>
            <a:endParaRPr lang="pt-BR" sz="1376" dirty="0" smtClean="0"/>
          </a:p>
          <a:p>
            <a:endParaRPr lang="pt-BR" sz="1376" dirty="0" smtClean="0"/>
          </a:p>
          <a:p>
            <a:endParaRPr lang="pt-BR" sz="1376" dirty="0"/>
          </a:p>
        </p:txBody>
      </p:sp>
      <p:sp>
        <p:nvSpPr>
          <p:cNvPr id="9" name="Retângulo 8"/>
          <p:cNvSpPr/>
          <p:nvPr/>
        </p:nvSpPr>
        <p:spPr>
          <a:xfrm>
            <a:off x="12209733" y="170824"/>
            <a:ext cx="1911406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t-BR" sz="1800" dirty="0" smtClean="0"/>
              <a:t>Logo instituição </a:t>
            </a:r>
            <a:r>
              <a:rPr lang="pt-BR" sz="1800" dirty="0"/>
              <a:t>do trabalho </a:t>
            </a:r>
          </a:p>
        </p:txBody>
      </p:sp>
      <p:pic>
        <p:nvPicPr>
          <p:cNvPr id="10" name="Picture 5" descr="C:\Users\0031986\AppData\Local\Microsoft\Windows\Temporary Internet Files\Content.IE5\ZZ9OW54Y\maquina-fotografica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08975" y="3844479"/>
            <a:ext cx="1546461" cy="1464562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tângulo 12"/>
          <p:cNvSpPr/>
          <p:nvPr/>
        </p:nvSpPr>
        <p:spPr>
          <a:xfrm>
            <a:off x="8713183" y="2784157"/>
            <a:ext cx="3093027" cy="7386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t-BR" sz="1400" dirty="0" smtClean="0"/>
              <a:t>Recomenda-se que os resultados sejam apresentados </a:t>
            </a:r>
            <a:r>
              <a:rPr lang="pt-BR" sz="1400" dirty="0" smtClean="0"/>
              <a:t>por meio</a:t>
            </a:r>
            <a:r>
              <a:rPr lang="pt-BR" sz="1400" dirty="0" smtClean="0"/>
              <a:t> </a:t>
            </a:r>
            <a:r>
              <a:rPr lang="pt-BR" sz="1400" dirty="0" smtClean="0"/>
              <a:t>de tabelas, gráficos e figuras.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xmlns="" val="30406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</TotalTime>
  <Words>66</Words>
  <Application>Microsoft Office PowerPoint</Application>
  <PresentationFormat>Personalizar</PresentationFormat>
  <Paragraphs>41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Christine Vieira</dc:creator>
  <cp:lastModifiedBy>Meri</cp:lastModifiedBy>
  <cp:revision>8</cp:revision>
  <dcterms:created xsi:type="dcterms:W3CDTF">2016-09-20T13:53:10Z</dcterms:created>
  <dcterms:modified xsi:type="dcterms:W3CDTF">2016-09-21T14:41:23Z</dcterms:modified>
</cp:coreProperties>
</file>