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14400213" cy="7559675"/>
  <p:notesSz cx="6858000" cy="9144000"/>
  <p:defaultTextStyle>
    <a:defPPr>
      <a:defRPr lang="pt-BR"/>
    </a:defPPr>
    <a:lvl1pPr marL="0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1pPr>
    <a:lvl2pPr marL="535625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2pPr>
    <a:lvl3pPr marL="1071250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3pPr>
    <a:lvl4pPr marL="1606875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4pPr>
    <a:lvl5pPr marL="2142500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5pPr>
    <a:lvl6pPr marL="2678125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6pPr>
    <a:lvl7pPr marL="3213750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7pPr>
    <a:lvl8pPr marL="3749375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8pPr>
    <a:lvl9pPr marL="4285000" algn="l" defTabSz="1071250" rtl="0" eaLnBrk="1" latinLnBrk="0" hangingPunct="1">
      <a:defRPr sz="21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444" y="-108"/>
      </p:cViewPr>
      <p:guideLst>
        <p:guide orient="horz" pos="2381"/>
        <p:guide pos="45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27" y="1237198"/>
            <a:ext cx="10800160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27" y="3970581"/>
            <a:ext cx="108001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86" indent="0" algn="ctr">
              <a:buNone/>
              <a:defRPr sz="2205"/>
            </a:lvl2pPr>
            <a:lvl3pPr marL="1007973" indent="0" algn="ctr">
              <a:buNone/>
              <a:defRPr sz="1984"/>
            </a:lvl3pPr>
            <a:lvl4pPr marL="1511959" indent="0" algn="ctr">
              <a:buNone/>
              <a:defRPr sz="1764"/>
            </a:lvl4pPr>
            <a:lvl5pPr marL="2015946" indent="0" algn="ctr">
              <a:buNone/>
              <a:defRPr sz="1764"/>
            </a:lvl5pPr>
            <a:lvl6pPr marL="2519932" indent="0" algn="ctr">
              <a:buNone/>
              <a:defRPr sz="1764"/>
            </a:lvl6pPr>
            <a:lvl7pPr marL="3023919" indent="0" algn="ctr">
              <a:buNone/>
              <a:defRPr sz="1764"/>
            </a:lvl7pPr>
            <a:lvl8pPr marL="3527905" indent="0" algn="ctr">
              <a:buNone/>
              <a:defRPr sz="1764"/>
            </a:lvl8pPr>
            <a:lvl9pPr marL="4031892" indent="0" algn="ctr">
              <a:buNone/>
              <a:defRPr sz="1764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6213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095067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05152" y="402484"/>
            <a:ext cx="3105046" cy="640647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017" y="402484"/>
            <a:ext cx="9135135" cy="640647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74390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1024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514" y="1884671"/>
            <a:ext cx="12420184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514" y="5059035"/>
            <a:ext cx="12420184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75000"/>
                  </a:schemeClr>
                </a:solidFill>
              </a:defRPr>
            </a:lvl1pPr>
            <a:lvl2pPr marL="503986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7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5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94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93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91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90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89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19782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016" y="2012414"/>
            <a:ext cx="6120091" cy="479654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90110" y="2012414"/>
            <a:ext cx="6120091" cy="479654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74220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0" y="402483"/>
            <a:ext cx="12420184" cy="1461188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1893" y="1853171"/>
            <a:ext cx="6091965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86" indent="0">
              <a:buNone/>
              <a:defRPr sz="2205" b="1"/>
            </a:lvl2pPr>
            <a:lvl3pPr marL="1007973" indent="0">
              <a:buNone/>
              <a:defRPr sz="1984" b="1"/>
            </a:lvl3pPr>
            <a:lvl4pPr marL="1511959" indent="0">
              <a:buNone/>
              <a:defRPr sz="1764" b="1"/>
            </a:lvl4pPr>
            <a:lvl5pPr marL="2015946" indent="0">
              <a:buNone/>
              <a:defRPr sz="1764" b="1"/>
            </a:lvl5pPr>
            <a:lvl6pPr marL="2519932" indent="0">
              <a:buNone/>
              <a:defRPr sz="1764" b="1"/>
            </a:lvl6pPr>
            <a:lvl7pPr marL="3023919" indent="0">
              <a:buNone/>
              <a:defRPr sz="1764" b="1"/>
            </a:lvl7pPr>
            <a:lvl8pPr marL="3527905" indent="0">
              <a:buNone/>
              <a:defRPr sz="1764" b="1"/>
            </a:lvl8pPr>
            <a:lvl9pPr marL="4031892" indent="0">
              <a:buNone/>
              <a:defRPr sz="1764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91893" y="2761381"/>
            <a:ext cx="6091965" cy="406157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290108" y="1853171"/>
            <a:ext cx="612196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86" indent="0">
              <a:buNone/>
              <a:defRPr sz="2205" b="1"/>
            </a:lvl2pPr>
            <a:lvl3pPr marL="1007973" indent="0">
              <a:buNone/>
              <a:defRPr sz="1984" b="1"/>
            </a:lvl3pPr>
            <a:lvl4pPr marL="1511959" indent="0">
              <a:buNone/>
              <a:defRPr sz="1764" b="1"/>
            </a:lvl4pPr>
            <a:lvl5pPr marL="2015946" indent="0">
              <a:buNone/>
              <a:defRPr sz="1764" b="1"/>
            </a:lvl5pPr>
            <a:lvl6pPr marL="2519932" indent="0">
              <a:buNone/>
              <a:defRPr sz="1764" b="1"/>
            </a:lvl6pPr>
            <a:lvl7pPr marL="3023919" indent="0">
              <a:buNone/>
              <a:defRPr sz="1764" b="1"/>
            </a:lvl7pPr>
            <a:lvl8pPr marL="3527905" indent="0">
              <a:buNone/>
              <a:defRPr sz="1764" b="1"/>
            </a:lvl8pPr>
            <a:lvl9pPr marL="4031892" indent="0">
              <a:buNone/>
              <a:defRPr sz="1764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290108" y="2761381"/>
            <a:ext cx="6121966" cy="406157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3356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8646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43505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3" y="503978"/>
            <a:ext cx="4644443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1966" y="1088454"/>
            <a:ext cx="7290108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3" y="2267903"/>
            <a:ext cx="4644443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86" indent="0">
              <a:buNone/>
              <a:defRPr sz="1543"/>
            </a:lvl2pPr>
            <a:lvl3pPr marL="1007973" indent="0">
              <a:buNone/>
              <a:defRPr sz="1323"/>
            </a:lvl3pPr>
            <a:lvl4pPr marL="1511959" indent="0">
              <a:buNone/>
              <a:defRPr sz="1102"/>
            </a:lvl4pPr>
            <a:lvl5pPr marL="2015946" indent="0">
              <a:buNone/>
              <a:defRPr sz="1102"/>
            </a:lvl5pPr>
            <a:lvl6pPr marL="2519932" indent="0">
              <a:buNone/>
              <a:defRPr sz="1102"/>
            </a:lvl6pPr>
            <a:lvl7pPr marL="3023919" indent="0">
              <a:buNone/>
              <a:defRPr sz="1102"/>
            </a:lvl7pPr>
            <a:lvl8pPr marL="3527905" indent="0">
              <a:buNone/>
              <a:defRPr sz="1102"/>
            </a:lvl8pPr>
            <a:lvl9pPr marL="4031892" indent="0">
              <a:buNone/>
              <a:defRPr sz="1102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60144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1893" y="503978"/>
            <a:ext cx="4644443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121966" y="1088454"/>
            <a:ext cx="7290108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86" indent="0">
              <a:buNone/>
              <a:defRPr sz="3086"/>
            </a:lvl2pPr>
            <a:lvl3pPr marL="1007973" indent="0">
              <a:buNone/>
              <a:defRPr sz="2646"/>
            </a:lvl3pPr>
            <a:lvl4pPr marL="1511959" indent="0">
              <a:buNone/>
              <a:defRPr sz="2205"/>
            </a:lvl4pPr>
            <a:lvl5pPr marL="2015946" indent="0">
              <a:buNone/>
              <a:defRPr sz="2205"/>
            </a:lvl5pPr>
            <a:lvl6pPr marL="2519932" indent="0">
              <a:buNone/>
              <a:defRPr sz="2205"/>
            </a:lvl6pPr>
            <a:lvl7pPr marL="3023919" indent="0">
              <a:buNone/>
              <a:defRPr sz="2205"/>
            </a:lvl7pPr>
            <a:lvl8pPr marL="3527905" indent="0">
              <a:buNone/>
              <a:defRPr sz="2205"/>
            </a:lvl8pPr>
            <a:lvl9pPr marL="4031892" indent="0">
              <a:buNone/>
              <a:defRPr sz="2205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1893" y="2267903"/>
            <a:ext cx="4644443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86" indent="0">
              <a:buNone/>
              <a:defRPr sz="1543"/>
            </a:lvl2pPr>
            <a:lvl3pPr marL="1007973" indent="0">
              <a:buNone/>
              <a:defRPr sz="1323"/>
            </a:lvl3pPr>
            <a:lvl4pPr marL="1511959" indent="0">
              <a:buNone/>
              <a:defRPr sz="1102"/>
            </a:lvl4pPr>
            <a:lvl5pPr marL="2015946" indent="0">
              <a:buNone/>
              <a:defRPr sz="1102"/>
            </a:lvl5pPr>
            <a:lvl6pPr marL="2519932" indent="0">
              <a:buNone/>
              <a:defRPr sz="1102"/>
            </a:lvl6pPr>
            <a:lvl7pPr marL="3023919" indent="0">
              <a:buNone/>
              <a:defRPr sz="1102"/>
            </a:lvl7pPr>
            <a:lvl8pPr marL="3527905" indent="0">
              <a:buNone/>
              <a:defRPr sz="1102"/>
            </a:lvl8pPr>
            <a:lvl9pPr marL="4031892" indent="0">
              <a:buNone/>
              <a:defRPr sz="1102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83281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90015" y="402483"/>
            <a:ext cx="12420184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015" y="2012414"/>
            <a:ext cx="12420184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015" y="7006700"/>
            <a:ext cx="32400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FB96E-EAAD-45A1-AF83-630D0DA2E3AF}" type="datetimeFigureOut">
              <a:rPr lang="pt-BR" smtClean="0"/>
              <a:pPr/>
              <a:t>21/09/2016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70071" y="7006700"/>
            <a:ext cx="486007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70150" y="7006700"/>
            <a:ext cx="32400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E7148-BAE3-4AAD-877B-1D079A5AA1D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8572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00797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94" indent="-251994" algn="l" defTabSz="100797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79" indent="-251994" algn="l" defTabSz="100797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67" indent="-251994" algn="l" defTabSz="100797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52" indent="-251994" algn="l" defTabSz="100797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939" indent="-251994" algn="l" defTabSz="100797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926" indent="-251994" algn="l" defTabSz="100797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912" indent="-251994" algn="l" defTabSz="100797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899" indent="-251994" algn="l" defTabSz="100797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885" indent="-251994" algn="l" defTabSz="100797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86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73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59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946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932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919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905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892" algn="l" defTabSz="100797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 flipH="1">
            <a:off x="1588393" y="22755"/>
            <a:ext cx="12487370" cy="1701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/>
              <a:t>TÍTULO</a:t>
            </a:r>
            <a:endParaRPr lang="pt-BR" sz="2200" dirty="0"/>
          </a:p>
          <a:p>
            <a:pPr algn="ctr"/>
            <a:r>
              <a:rPr lang="pt-BR" sz="1651" b="1" dirty="0" smtClean="0"/>
              <a:t>Nome e sobrenome autor 1</a:t>
            </a:r>
            <a:r>
              <a:rPr lang="pt-BR" sz="1651" b="1" baseline="30000" dirty="0" smtClean="0"/>
              <a:t>1</a:t>
            </a:r>
            <a:r>
              <a:rPr lang="pt-BR" sz="1651" b="1" dirty="0" smtClean="0"/>
              <a:t>, Nome e sobrenome autor 2</a:t>
            </a:r>
            <a:r>
              <a:rPr lang="pt-BR" sz="1651" b="1" baseline="30000" dirty="0" smtClean="0"/>
              <a:t>1</a:t>
            </a:r>
            <a:r>
              <a:rPr lang="pt-BR" sz="1651" b="1" dirty="0" smtClean="0"/>
              <a:t>, Nome e sobrenome autor 3</a:t>
            </a:r>
            <a:r>
              <a:rPr lang="pt-BR" sz="1651" b="1" baseline="30000" dirty="0" smtClean="0"/>
              <a:t>2</a:t>
            </a:r>
          </a:p>
          <a:p>
            <a:pPr algn="ctr"/>
            <a:r>
              <a:rPr lang="pt-BR" sz="1400" i="1" dirty="0" smtClean="0"/>
              <a:t>Email autor1, email autor2, email autor3</a:t>
            </a:r>
            <a:endParaRPr lang="pt-BR" sz="1400" i="1" dirty="0"/>
          </a:p>
          <a:p>
            <a:pPr algn="ctr"/>
            <a:r>
              <a:rPr lang="pt-BR" sz="1651" baseline="30000" dirty="0"/>
              <a:t> </a:t>
            </a:r>
            <a:endParaRPr lang="pt-BR" sz="1651" dirty="0"/>
          </a:p>
          <a:p>
            <a:pPr algn="ctr"/>
            <a:r>
              <a:rPr lang="pt-BR" sz="1651" baseline="30000" dirty="0"/>
              <a:t>1</a:t>
            </a:r>
            <a:r>
              <a:rPr lang="pt-BR" sz="1651" dirty="0"/>
              <a:t>Curso de </a:t>
            </a:r>
            <a:r>
              <a:rPr lang="pt-BR" sz="1651" dirty="0" smtClean="0"/>
              <a:t>Ciência da Computação, Universidade </a:t>
            </a:r>
            <a:r>
              <a:rPr lang="pt-BR" sz="1651" dirty="0"/>
              <a:t>do Extremo Sul </a:t>
            </a:r>
            <a:r>
              <a:rPr lang="pt-BR" sz="1651" dirty="0" smtClean="0"/>
              <a:t>Catarinense (UNESC), Criciúma/SC </a:t>
            </a:r>
            <a:endParaRPr lang="pt-BR" sz="1651" dirty="0"/>
          </a:p>
          <a:p>
            <a:pPr algn="ctr"/>
            <a:r>
              <a:rPr lang="pt-BR" sz="1651" baseline="30000" dirty="0" smtClean="0"/>
              <a:t>2</a:t>
            </a:r>
            <a:r>
              <a:rPr lang="pt-BR" sz="1651" dirty="0" smtClean="0"/>
              <a:t>Programa de Pós Graduação em Engenharia de Materiais, Universidade </a:t>
            </a:r>
            <a:r>
              <a:rPr lang="pt-BR" sz="1651" dirty="0"/>
              <a:t>do Extremo Sul </a:t>
            </a:r>
            <a:r>
              <a:rPr lang="pt-BR" sz="1651" dirty="0" smtClean="0"/>
              <a:t>Catarinense (UNESC), Criciúma/SC </a:t>
            </a:r>
            <a:endParaRPr lang="pt-BR" sz="1651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1050" y="-319065"/>
            <a:ext cx="1985182" cy="2464778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90989" y="1871842"/>
            <a:ext cx="13824000" cy="5398388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pPr algn="just"/>
            <a:r>
              <a:rPr lang="pt-BR" sz="1376" b="1" dirty="0"/>
              <a:t>INTRODUÇÃO</a:t>
            </a:r>
          </a:p>
          <a:p>
            <a:pPr algn="just"/>
            <a:endParaRPr lang="pt-BR" sz="1376" dirty="0"/>
          </a:p>
          <a:p>
            <a:pPr algn="just"/>
            <a:r>
              <a:rPr lang="pt-BR" sz="1400" dirty="0" smtClean="0"/>
              <a:t>Xxxxxxxxxxxxxxxxxxxxxxxxxxxxxxxxxxxxxxxxxxxxxxxxxxxxxxxxxxxxxxxxxxxxxxxxxxxxxxxxxxxxxxxxxxxxxxxxxxxxxxxxxxxxxxxxxxxxxxxxxxx</a:t>
            </a:r>
            <a:endParaRPr lang="pt-BR" sz="1376" b="1" dirty="0"/>
          </a:p>
          <a:p>
            <a:pPr algn="just"/>
            <a:endParaRPr lang="pt-BR" sz="1376" b="1" dirty="0" smtClean="0"/>
          </a:p>
          <a:p>
            <a:pPr algn="just"/>
            <a:endParaRPr lang="pt-BR" sz="1376" b="1" dirty="0" smtClean="0"/>
          </a:p>
          <a:p>
            <a:pPr algn="just"/>
            <a:r>
              <a:rPr lang="pt-BR" sz="1376" b="1" dirty="0" smtClean="0"/>
              <a:t>METODOLOGIA</a:t>
            </a:r>
            <a:endParaRPr lang="pt-BR" sz="1376" b="1" dirty="0"/>
          </a:p>
          <a:p>
            <a:pPr algn="just"/>
            <a:endParaRPr lang="pt-BR" sz="1376" dirty="0"/>
          </a:p>
          <a:p>
            <a:pPr algn="just"/>
            <a:r>
              <a:rPr lang="pt-BR" sz="1400" dirty="0" smtClean="0"/>
              <a:t>Xxxxxxxxxxxxxxxxxxxxxxxxxxxxxxxxxxxxxxxxxxxxxxxxxxxxxxxxxxxxxxxxx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</a:t>
            </a:r>
          </a:p>
          <a:p>
            <a:pPr algn="just"/>
            <a:endParaRPr lang="pt-BR" sz="1376" b="1" dirty="0" smtClean="0"/>
          </a:p>
          <a:p>
            <a:pPr algn="just"/>
            <a:endParaRPr lang="pt-BR" sz="1376" b="1" dirty="0" smtClean="0"/>
          </a:p>
          <a:p>
            <a:pPr algn="just"/>
            <a:r>
              <a:rPr lang="pt-BR" sz="1376" b="1" dirty="0" smtClean="0"/>
              <a:t>RESULTADOS</a:t>
            </a:r>
          </a:p>
          <a:p>
            <a:pPr algn="just"/>
            <a:endParaRPr lang="pt-BR" sz="1376" dirty="0"/>
          </a:p>
          <a:p>
            <a:pPr algn="just"/>
            <a:r>
              <a:rPr lang="pt-BR" sz="1400" dirty="0" smtClean="0"/>
              <a:t>XxxxxxxxxxxxxxxxxxxxxxxxxxxxxxxxxxxxxxxxxxxxxxxxxxxxxxxxxxxxxxxxxxxxxxxxxxxxxxxxxxxxxXxxxxxxxxxxxxxxxxxxxxxxxxxxxxxxxxxxxxxxxxxxxxxxxxxxxxxxxxxxxxxxxxxxxxxxxxxxxxxxxxxxxx XxxxxxxxxxxxxxxxxxxxxxxxxxxxxxxxxxxxxxxxxxxxxxxxxxxxxxxxxxxxxxxxxxxxxxxxxxxxxxxxxxxxxXxxxxxxxxxxxxxxxxxxxxxxxxxxxxxxxxxxxxxxxxxxxxxxxxxxxxxxxxxxxxxxxxxxxxxxxxxxxxxxxxxxxx</a:t>
            </a:r>
          </a:p>
          <a:p>
            <a:pPr algn="just"/>
            <a:r>
              <a:rPr lang="pt-BR" sz="1400" dirty="0" smtClean="0"/>
              <a:t>XxxxxxxxxxxxxxxxxxxxxxxxxxxxxxxxxxxxxxxxxxxxxxxxxxxxxxxxxxxxxxxxxxxxxxxxxxxxxxxxxxxxxXxxxxxxxxxxxxxxxxxxxxxxxxxxxxxxxxxxxxxxxxxxxxxxxxxxxxxxxxxxxxxxxxxxxxxxxxxxxxxxxxxxxx</a:t>
            </a:r>
          </a:p>
          <a:p>
            <a:pPr algn="just"/>
            <a:endParaRPr lang="pt-BR" sz="1400" dirty="0" smtClean="0"/>
          </a:p>
          <a:p>
            <a:pPr algn="just"/>
            <a:endParaRPr lang="pt-BR" sz="1400" dirty="0" smtClean="0"/>
          </a:p>
          <a:p>
            <a:pPr algn="just"/>
            <a:endParaRPr lang="pt-BR" sz="1376" dirty="0"/>
          </a:p>
          <a:p>
            <a:endParaRPr lang="pt-BR" sz="1376" dirty="0" smtClean="0"/>
          </a:p>
          <a:p>
            <a:endParaRPr lang="pt-BR" sz="1376" dirty="0" smtClean="0"/>
          </a:p>
          <a:p>
            <a:endParaRPr lang="pt-BR" sz="1376" dirty="0" smtClean="0"/>
          </a:p>
          <a:p>
            <a:pPr algn="just"/>
            <a:r>
              <a:rPr lang="pt-BR" sz="1380" b="1" dirty="0" smtClean="0"/>
              <a:t>CONSIDERAÇÕES FINAIS</a:t>
            </a:r>
            <a:endParaRPr lang="pt-BR" sz="1380" b="1" dirty="0" smtClean="0"/>
          </a:p>
          <a:p>
            <a:pPr algn="just"/>
            <a:endParaRPr lang="pt-BR" sz="1200" dirty="0" smtClean="0"/>
          </a:p>
          <a:p>
            <a:pPr algn="just"/>
            <a:r>
              <a:rPr lang="pt-BR" sz="1200" dirty="0" smtClean="0"/>
              <a:t>XxxxxxxxxxxxxxxxxxxxxxxxxxxxxxxxxxxxxxxxxxxxxxxxxxxxxxxxxxxxxxxxxxxxxxxxxxxxxxxxxxxxxXxxxxxxxxxxxxxxxxxxxxxxxxxxxxxxxxxxxxxxxxxxxxxxxxxxxxxxxxxxxxxxxxxxxxxxxxxxxxxxxxxxxx XxxxxxxxxxxxxxxxxxxxxxxxxxxxxxxxxxxxxxxxxxxxxxxxxxxxxxxxxxxxxxxxxxxxxxxxxxxxxxxxxxxxxXxxxxxxxxxxxxxxxxxxxxxxxxxxxxxxxxxxxxxxxxxxxxxxxxxxxxxxxxxxxxxxxxxxxxxxxxxxxxxxxxxxxx</a:t>
            </a:r>
          </a:p>
          <a:p>
            <a:endParaRPr lang="pt-BR" sz="1376" dirty="0" smtClean="0"/>
          </a:p>
          <a:p>
            <a:endParaRPr lang="pt-BR" sz="1376" dirty="0" smtClean="0"/>
          </a:p>
          <a:p>
            <a:endParaRPr lang="pt-BR" sz="1376" dirty="0"/>
          </a:p>
        </p:txBody>
      </p:sp>
      <p:sp>
        <p:nvSpPr>
          <p:cNvPr id="9" name="Retângulo 8"/>
          <p:cNvSpPr/>
          <p:nvPr/>
        </p:nvSpPr>
        <p:spPr>
          <a:xfrm>
            <a:off x="12209733" y="170824"/>
            <a:ext cx="191140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800" dirty="0" smtClean="0"/>
              <a:t>Logo instituição </a:t>
            </a:r>
            <a:r>
              <a:rPr lang="pt-BR" sz="1800" dirty="0"/>
              <a:t>do trabalho </a:t>
            </a:r>
          </a:p>
        </p:txBody>
      </p:sp>
      <p:pic>
        <p:nvPicPr>
          <p:cNvPr id="10" name="Picture 5" descr="C:\Users\0031986\AppData\Local\Microsoft\Windows\Temporary Internet Files\Content.IE5\ZZ9OW54Y\maquina-fotografica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08975" y="3844479"/>
            <a:ext cx="1546461" cy="146456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tângulo 12"/>
          <p:cNvSpPr/>
          <p:nvPr/>
        </p:nvSpPr>
        <p:spPr>
          <a:xfrm>
            <a:off x="8713183" y="2784157"/>
            <a:ext cx="3093027" cy="73866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Recomenda-se que os resultados sejam apresentados </a:t>
            </a:r>
            <a:r>
              <a:rPr lang="pt-BR" sz="1400" dirty="0" smtClean="0"/>
              <a:t>por meio</a:t>
            </a:r>
            <a:r>
              <a:rPr lang="pt-BR" sz="1400" dirty="0" smtClean="0"/>
              <a:t> </a:t>
            </a:r>
            <a:r>
              <a:rPr lang="pt-BR" sz="1400" dirty="0" smtClean="0"/>
              <a:t>de tabelas, gráficos e figuras.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xmlns="" val="30406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66</Words>
  <Application>Microsoft Office PowerPoint</Application>
  <PresentationFormat>Personalizar</PresentationFormat>
  <Paragraphs>41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Christine Vieira</dc:creator>
  <cp:lastModifiedBy>Meri</cp:lastModifiedBy>
  <cp:revision>8</cp:revision>
  <dcterms:created xsi:type="dcterms:W3CDTF">2016-09-20T13:53:10Z</dcterms:created>
  <dcterms:modified xsi:type="dcterms:W3CDTF">2016-09-21T14:41:23Z</dcterms:modified>
</cp:coreProperties>
</file>