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j7+DIXaquxGeY4MIQVcA6xB9CD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A5B116-5ACD-4395-9F7E-BDB5B7972413}">
  <a:tblStyle styleId="{69A5B116-5ACD-4395-9F7E-BDB5B7972413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5129360"/>
            <a:ext cx="5438140" cy="4859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00025" y="809625"/>
            <a:ext cx="7197725" cy="4049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unesc.net/ppgds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Google Shape;88;p1"/>
          <p:cNvGraphicFramePr/>
          <p:nvPr>
            <p:extLst>
              <p:ext uri="{D42A27DB-BD31-4B8C-83A1-F6EECF244321}">
                <p14:modId xmlns:p14="http://schemas.microsoft.com/office/powerpoint/2010/main" val="1433406894"/>
              </p:ext>
            </p:extLst>
          </p:nvPr>
        </p:nvGraphicFramePr>
        <p:xfrm>
          <a:off x="579319" y="885028"/>
          <a:ext cx="11033375" cy="4970822"/>
        </p:xfrm>
        <a:graphic>
          <a:graphicData uri="http://schemas.openxmlformats.org/drawingml/2006/table">
            <a:tbl>
              <a:tblPr>
                <a:noFill/>
                <a:tableStyleId>{69A5B116-5ACD-4395-9F7E-BDB5B7972413}</a:tableStyleId>
              </a:tblPr>
              <a:tblGrid>
                <a:gridCol w="1223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8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4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Código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950" marR="7950" marT="795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Disciplina 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950" marR="7950" marT="795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Curso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950" marR="7950" marT="795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Modalidade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950" marR="7950" marT="795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Professores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950" marR="7950" marT="795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Carga Horária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950" marR="7950" marT="795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Dia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950" marR="7950" marT="795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Local/Início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950" marR="7950" marT="795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18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17915 / 23291</a:t>
                      </a:r>
                      <a:endParaRPr sz="1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FORMAÇÃO ECONÔMICA E DESENVOLVIMENTO REGIONAL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Me/Do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Optativa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Alcides Goularti Filho</a:t>
                      </a:r>
                      <a:endParaRPr sz="1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u="none" strike="noStrike" cap="none">
                          <a:solidFill>
                            <a:schemeClr val="dk1"/>
                          </a:solidFill>
                        </a:rPr>
                        <a:t>Rafael Rodrigo Mueller</a:t>
                      </a:r>
                      <a:endParaRPr sz="100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</a:rPr>
                        <a:t>60h/a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</a:rPr>
                        <a:t>2ªfeira</a:t>
                      </a:r>
                      <a:endParaRPr sz="1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</a:rPr>
                        <a:t>manhã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Presencial</a:t>
                      </a:r>
                      <a:endParaRPr sz="100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b="1" u="none" strike="noStrike" cap="none"/>
                        <a:t>17904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u="none" strike="noStrike" cap="none"/>
                    </a:p>
                  </a:txBody>
                  <a:tcPr marL="28575" marR="28575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METODOLOGIA DA PESQUISA INTERDISCIPLINAR </a:t>
                      </a:r>
                      <a:endParaRPr sz="1000" b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</a:t>
                      </a:r>
                      <a:endParaRPr sz="100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Obrigatória</a:t>
                      </a:r>
                      <a:endParaRPr sz="100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u="none" strike="noStrike" cap="none" dirty="0">
                          <a:solidFill>
                            <a:schemeClr val="dk1"/>
                          </a:solidFill>
                        </a:rPr>
                        <a:t>Melissa Watanabe  </a:t>
                      </a:r>
                      <a:endParaRPr sz="10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dirty="0">
                          <a:solidFill>
                            <a:schemeClr val="dk1"/>
                          </a:solidFill>
                        </a:rPr>
                        <a:t>Jaime Dagostim Picolo</a:t>
                      </a:r>
                      <a:endParaRPr sz="100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</a:rPr>
                        <a:t>60h/a</a:t>
                      </a:r>
                      <a:endParaRPr sz="10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</a:rPr>
                        <a:t>2ªfeira</a:t>
                      </a:r>
                      <a:endParaRPr sz="1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</a:rPr>
                        <a:t>tarde</a:t>
                      </a:r>
                      <a:endParaRPr sz="10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Presencial</a:t>
                      </a:r>
                      <a:endParaRPr sz="100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17903</a:t>
                      </a:r>
                      <a:endParaRPr sz="1000" b="1" u="none" strike="noStrike" cap="none"/>
                    </a:p>
                  </a:txBody>
                  <a:tcPr marL="28575" marR="2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TEORIAS DO DESENVOLVIMENTO SOCIOECONÔMICO </a:t>
                      </a:r>
                      <a:endParaRPr sz="1000" b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</a:t>
                      </a:r>
                      <a:endParaRPr sz="100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Obrigatória</a:t>
                      </a:r>
                      <a:endParaRPr sz="100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 dirty="0">
                          <a:solidFill>
                            <a:schemeClr val="dk1"/>
                          </a:solidFill>
                        </a:rPr>
                        <a:t>João Henrique Zanelatto      </a:t>
                      </a:r>
                      <a:endParaRPr sz="10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u="none" strike="noStrike" cap="none" dirty="0">
                          <a:solidFill>
                            <a:schemeClr val="dk1"/>
                          </a:solidFill>
                        </a:rPr>
                        <a:t>Michele Gonçalves Cardoso</a:t>
                      </a:r>
                      <a:r>
                        <a:rPr lang="pt-BR" sz="10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</a:t>
                      </a:r>
                      <a:endParaRPr sz="100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60h/a</a:t>
                      </a:r>
                      <a:endParaRPr sz="10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3ªfeira</a:t>
                      </a:r>
                      <a:endParaRPr sz="1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manhã</a:t>
                      </a:r>
                      <a:endParaRPr sz="10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Presencial</a:t>
                      </a:r>
                      <a:endParaRPr sz="100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u="none" strike="noStrike" cap="none"/>
                        <a:t>23282</a:t>
                      </a:r>
                      <a:endParaRPr sz="1000"/>
                    </a:p>
                  </a:txBody>
                  <a:tcPr marL="28575" marR="2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DESENVOLVIMENTO E POLÍTICAS PÚBLICAS</a:t>
                      </a:r>
                      <a:endParaRPr sz="1000" b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</a:t>
                      </a:r>
                      <a:endParaRPr sz="100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Obrigatória</a:t>
                      </a:r>
                      <a:endParaRPr sz="10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Dimas de Oliveira Estevam </a:t>
                      </a:r>
                      <a:endParaRPr sz="10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Reginaldo de Souza Vieira</a:t>
                      </a:r>
                      <a:endParaRPr sz="100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</a:rPr>
                        <a:t>60h/a</a:t>
                      </a:r>
                      <a:endParaRPr sz="10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</a:rPr>
                        <a:t>3ªfeira</a:t>
                      </a:r>
                      <a:endParaRPr sz="1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</a:rPr>
                        <a:t>manhã</a:t>
                      </a:r>
                      <a:endParaRPr sz="1000" b="1" i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Presencial</a:t>
                      </a:r>
                      <a:endParaRPr sz="100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1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u="none" strike="noStrike" cap="none" dirty="0"/>
                        <a:t>25182 / 23304</a:t>
                      </a:r>
                      <a:endParaRPr sz="1000" dirty="0"/>
                    </a:p>
                  </a:txBody>
                  <a:tcPr marL="28575" marR="2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TADS I - ESTUDOS DE GÊNERO E DESENVOLVIMENTO SOCIOECONÔMICO</a:t>
                      </a:r>
                      <a:endParaRPr lang="pt-BR" sz="1000" b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Me/Do</a:t>
                      </a:r>
                      <a:endParaRPr sz="100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Optativa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Giovana Ilka Salvaro</a:t>
                      </a:r>
                      <a:endParaRPr sz="10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u="none" strike="noStrike" cap="none">
                          <a:solidFill>
                            <a:schemeClr val="dk1"/>
                          </a:solidFill>
                        </a:rPr>
                        <a:t>Ismael Gonçalves Alves </a:t>
                      </a: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</a:t>
                      </a:r>
                      <a:endParaRPr sz="1000" b="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u="none" strike="noStrike" cap="none">
                          <a:solidFill>
                            <a:schemeClr val="dk1"/>
                          </a:solidFill>
                        </a:rPr>
                        <a:t>60h/a</a:t>
                      </a:r>
                      <a:endParaRPr sz="10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</a:rPr>
                        <a:t>ªfeira</a:t>
                      </a:r>
                      <a:endParaRPr sz="1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</a:rPr>
                        <a:t>tarde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Presencial</a:t>
                      </a:r>
                      <a:endParaRPr sz="100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97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32337 / 24846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" marR="2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TEORIAS DAS ORGANIZAÇÕES</a:t>
                      </a:r>
                      <a:endParaRPr lang="pt-BR" sz="10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Me/Do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Optativa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Silvio Parodi Oliveira Camilo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Thiago Rocha Fabris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60h/a</a:t>
                      </a:r>
                      <a:endParaRPr sz="10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4ªfeira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tarde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Presencial</a:t>
                      </a:r>
                      <a:endParaRPr sz="100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1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21844 / 24871</a:t>
                      </a:r>
                      <a:endParaRPr sz="1000" b="1" u="none" strike="noStrike" cap="none"/>
                    </a:p>
                  </a:txBody>
                  <a:tcPr marL="28575" marR="2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POLÍTICAS PÚBLICAS E PRÁTICAS DEMOCRÁTICAS </a:t>
                      </a:r>
                      <a:r>
                        <a:rPr lang="pt-BR" sz="1000" b="0" i="0" u="none" strike="noStrike" cap="none" dirty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(otimizada com PPGD)</a:t>
                      </a:r>
                      <a:endParaRPr sz="1000" b="0" u="none" strike="noStrike" cap="none" dirty="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Me/Do</a:t>
                      </a:r>
                      <a:endParaRPr sz="100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Optativa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Dimas de Oliveira Estevam </a:t>
                      </a:r>
                      <a:endParaRPr sz="1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Reginaldo de Souza Vieira</a:t>
                      </a:r>
                      <a:endParaRPr sz="10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u="none" strike="noStrike" cap="none">
                          <a:solidFill>
                            <a:schemeClr val="dk1"/>
                          </a:solidFill>
                        </a:rPr>
                        <a:t>60h/a</a:t>
                      </a:r>
                      <a:endParaRPr sz="1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</a:rPr>
                        <a:t>4ªfeira</a:t>
                      </a:r>
                      <a:endParaRPr sz="1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</a:rPr>
                        <a:t>manhã</a:t>
                      </a:r>
                      <a:endParaRPr sz="1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</a:rPr>
                        <a:t>60% presencial  40</a:t>
                      </a: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% remota</a:t>
                      </a:r>
                      <a:endParaRPr sz="10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923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-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" marR="2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ESTRUTURAS REGIONAIS, SISTEMAS PRODUTIVOS E PROCESSOS DE INOVAÇÃO NO ESPAÇO SUL-AMERICANO</a:t>
                      </a:r>
                      <a:endParaRPr lang="pt-BR" sz="10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Me/Do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Optativa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Ignácio Trucco (Santa Fé)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Maria Valentina Locher (UNER)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30h/a</a:t>
                      </a:r>
                      <a:endParaRPr sz="10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Concentrada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18/02 a 01/03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2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-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" marR="2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GLOBALIZAÇÃO, CAPITALISMO MERITOCRÁTICO E DESIGUALDADES ECONÓMICAS E SOCIAIS</a:t>
                      </a:r>
                      <a:endParaRPr lang="pt-BR" sz="10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Me/Do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Optativa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 António Rafael Amaro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(Universidade de Coimbra)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30h/a</a:t>
                      </a:r>
                      <a:endParaRPr sz="10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</a:rPr>
                        <a:t>Concentrada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</a:rPr>
                        <a:t>24/06 a 05/07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9" name="Google Shape;89;p1"/>
          <p:cNvSpPr txBox="1">
            <a:spLocks noGrp="1"/>
          </p:cNvSpPr>
          <p:nvPr>
            <p:ph type="ctrTitle" idx="4294967295"/>
          </p:nvPr>
        </p:nvSpPr>
        <p:spPr>
          <a:xfrm>
            <a:off x="2811328" y="116046"/>
            <a:ext cx="6273000" cy="8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Mestrado/Doutorado em Desenvolvimento Socioeconômico</a:t>
            </a:r>
            <a:b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Cronograma de Aulas – 1º semestre de 202</a:t>
            </a:r>
            <a:r>
              <a:rPr lang="pt-BR" sz="1800">
                <a:latin typeface="Arial"/>
                <a:ea typeface="Arial"/>
                <a:cs typeface="Arial"/>
                <a:sym typeface="Arial"/>
              </a:rPr>
              <a:t>4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48655" y="0"/>
            <a:ext cx="920894" cy="785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2906" y="0"/>
            <a:ext cx="864096" cy="770813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579319" y="6033954"/>
            <a:ext cx="53451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19048 Estágio de Docência: </a:t>
            </a:r>
            <a:r>
              <a:rPr lang="pt-BR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obrigatório somente para bolsistas, conforme regulamento do Programa, no 2º ou 3º semestre do Curso, solicitado em formulário próprio disponível na página eletrônica do PPGDS (</a:t>
            </a:r>
            <a:r>
              <a:rPr lang="pt-BR" sz="10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www.unesc.net/ppgds</a:t>
            </a:r>
            <a:r>
              <a:rPr lang="pt-BR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 link documentos)</a:t>
            </a:r>
            <a:endParaRPr sz="1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766549" y="6033954"/>
            <a:ext cx="3603000" cy="8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1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Início das aulas: a partir de </a:t>
            </a:r>
            <a:r>
              <a:rPr lang="pt-BR" sz="1000" b="1" dirty="0">
                <a:solidFill>
                  <a:srgbClr val="FF0000"/>
                </a:solidFill>
              </a:rPr>
              <a:t>11</a:t>
            </a:r>
            <a:r>
              <a:rPr lang="pt-BR" sz="1000" b="1" i="0" u="none" strike="noStrike" cap="none" dirty="0">
                <a:solidFill>
                  <a:srgbClr val="FF0000"/>
                </a:solidFill>
              </a:rPr>
              <a:t> </a:t>
            </a:r>
            <a:r>
              <a:rPr lang="pt-BR" sz="1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 m</a:t>
            </a:r>
            <a:r>
              <a:rPr lang="pt-BR" sz="1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arço de 202</a:t>
            </a:r>
            <a:r>
              <a:rPr lang="pt-BR" sz="1000" dirty="0">
                <a:solidFill>
                  <a:srgbClr val="FF0000"/>
                </a:solidFill>
              </a:rPr>
              <a:t>4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1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Matrícula alunos regulares</a:t>
            </a:r>
            <a:r>
              <a:rPr lang="pt-BR" sz="1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 de </a:t>
            </a:r>
            <a:r>
              <a:rPr lang="pt-BR" sz="1000" dirty="0">
                <a:solidFill>
                  <a:srgbClr val="FF0000"/>
                </a:solidFill>
              </a:rPr>
              <a:t>07</a:t>
            </a:r>
            <a:r>
              <a:rPr lang="pt-BR" sz="1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pt-BR" sz="1000" dirty="0">
                <a:solidFill>
                  <a:srgbClr val="FF0000"/>
                </a:solidFill>
              </a:rPr>
              <a:t>29</a:t>
            </a:r>
            <a:r>
              <a:rPr lang="pt-BR" sz="1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/02/202</a:t>
            </a:r>
            <a:r>
              <a:rPr lang="pt-BR" sz="1000" dirty="0">
                <a:solidFill>
                  <a:srgbClr val="FF0000"/>
                </a:solidFill>
              </a:rPr>
              <a:t>4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1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Disciplina Isolada</a:t>
            </a:r>
            <a:r>
              <a:rPr lang="pt-BR" sz="1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 de 01 a 10 de março/202</a:t>
            </a:r>
            <a:r>
              <a:rPr lang="pt-BR" sz="1000" dirty="0">
                <a:solidFill>
                  <a:srgbClr val="FF0000"/>
                </a:solidFill>
              </a:rPr>
              <a:t>4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1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Contato: </a:t>
            </a:r>
            <a:r>
              <a:rPr lang="pt-BR" sz="1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ppgds@unesc.net / (48) 3431 2624</a:t>
            </a:r>
            <a:endParaRPr sz="2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350</Words>
  <Application>Microsoft Office PowerPoint</Application>
  <PresentationFormat>Widescreen</PresentationFormat>
  <Paragraphs>102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Mestrado/Doutorado em Desenvolvimento Socioeconômico Cronograma de Aulas – 1º semestre de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Mestrado/Doutorado em Desenvolvimento Socioeconômico Cronograma de Aulas – 1º semestre de 2024</dc:title>
  <dc:creator>Lab R2 - 006</dc:creator>
  <cp:lastModifiedBy>Programa de Pós Graduação em Desenvolvimento Socioeconomico</cp:lastModifiedBy>
  <cp:revision>4</cp:revision>
  <dcterms:created xsi:type="dcterms:W3CDTF">2020-07-03T19:04:43Z</dcterms:created>
  <dcterms:modified xsi:type="dcterms:W3CDTF">2023-12-13T12:42:47Z</dcterms:modified>
</cp:coreProperties>
</file>