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7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41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29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60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35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460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979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28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13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70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911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63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E143A-B0F4-4FBE-AED0-2AC4592CE84F}" type="datetimeFigureOut">
              <a:rPr lang="pt-BR" smtClean="0"/>
              <a:t>22/06/2012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13053-E463-486E-BBC1-D7D21DC96AC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657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00808"/>
            <a:ext cx="8820150" cy="4958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sz="4000" b="1" smtClean="0">
                <a:solidFill>
                  <a:srgbClr val="000000"/>
                </a:solidFill>
                <a:latin typeface="Corbel" pitchFamily="34" charset="0"/>
              </a:rPr>
              <a:t>Título do trabalho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z="4000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Acadêmico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Prof. Orientador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(Prof. Orientador)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2012</a:t>
            </a:r>
            <a:endParaRPr lang="pt-BR" dirty="0">
              <a:solidFill>
                <a:srgbClr val="000000"/>
              </a:solidFill>
              <a:latin typeface="Corbel" pitchFamily="34" charset="0"/>
            </a:endParaRPr>
          </a:p>
        </p:txBody>
      </p:sp>
      <p:pic>
        <p:nvPicPr>
          <p:cNvPr id="3" name="Picture 4" descr="0yy92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7625" y="115888"/>
            <a:ext cx="12985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1979712" y="351005"/>
            <a:ext cx="5544616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Universidade </a:t>
            </a:r>
            <a:r>
              <a:rPr lang="pt-BR" sz="2200" b="1" dirty="0">
                <a:solidFill>
                  <a:srgbClr val="000000"/>
                </a:solidFill>
                <a:latin typeface="Corbel" pitchFamily="34" charset="0"/>
              </a:rPr>
              <a:t>do Extremo Sul </a:t>
            </a: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Catarinense</a:t>
            </a:r>
          </a:p>
          <a:p>
            <a:pPr algn="ctr">
              <a:lnSpc>
                <a:spcPct val="90000"/>
              </a:lnSpc>
            </a:pP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Curso de Tecnologia em Cerâmica e Vidro</a:t>
            </a:r>
            <a:endParaRPr lang="pt-BR" sz="2200" b="1" dirty="0">
              <a:solidFill>
                <a:srgbClr val="000000"/>
              </a:solidFill>
              <a:latin typeface="Corbel" pitchFamily="34" charset="0"/>
            </a:endParaRPr>
          </a:p>
        </p:txBody>
      </p:sp>
      <p:pic>
        <p:nvPicPr>
          <p:cNvPr id="1027" name="Picture 3" descr="C:\Users\Adriano\Downloads\logo do curso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86" y="116632"/>
            <a:ext cx="1251418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533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00808"/>
            <a:ext cx="8820150" cy="4958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s-ES" sz="4000" b="1" smtClean="0">
                <a:solidFill>
                  <a:srgbClr val="000000"/>
                </a:solidFill>
                <a:latin typeface="Corbel" pitchFamily="34" charset="0"/>
              </a:rPr>
              <a:t>Título do trabalho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z="4000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Acadêmico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Prof. Orientador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(Prof. Orientador)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pt-BR" smtClean="0">
              <a:solidFill>
                <a:srgbClr val="000000"/>
              </a:solidFill>
              <a:latin typeface="Corbel" pitchFamily="34" charset="0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pt-BR" smtClean="0">
                <a:solidFill>
                  <a:srgbClr val="000000"/>
                </a:solidFill>
                <a:latin typeface="Corbel" pitchFamily="34" charset="0"/>
              </a:rPr>
              <a:t>2012</a:t>
            </a:r>
            <a:endParaRPr lang="pt-BR" dirty="0">
              <a:solidFill>
                <a:srgbClr val="000000"/>
              </a:solidFill>
              <a:latin typeface="Corbel" pitchFamily="34" charset="0"/>
            </a:endParaRPr>
          </a:p>
        </p:txBody>
      </p:sp>
      <p:pic>
        <p:nvPicPr>
          <p:cNvPr id="3" name="Picture 4" descr="0yy92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7625" y="115888"/>
            <a:ext cx="12985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4"/>
          <p:cNvSpPr/>
          <p:nvPr/>
        </p:nvSpPr>
        <p:spPr>
          <a:xfrm>
            <a:off x="1979712" y="351005"/>
            <a:ext cx="5544616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Universidade </a:t>
            </a:r>
            <a:r>
              <a:rPr lang="pt-BR" sz="2200" b="1" dirty="0">
                <a:solidFill>
                  <a:srgbClr val="000000"/>
                </a:solidFill>
                <a:latin typeface="Corbel" pitchFamily="34" charset="0"/>
              </a:rPr>
              <a:t>do Extremo Sul </a:t>
            </a: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Catarinense</a:t>
            </a:r>
          </a:p>
          <a:p>
            <a:pPr algn="ctr">
              <a:lnSpc>
                <a:spcPct val="90000"/>
              </a:lnSpc>
            </a:pPr>
            <a:r>
              <a:rPr lang="pt-BR" sz="2200" b="1" dirty="0" smtClean="0">
                <a:solidFill>
                  <a:srgbClr val="000000"/>
                </a:solidFill>
                <a:latin typeface="Corbel" pitchFamily="34" charset="0"/>
              </a:rPr>
              <a:t>Curso de Tecnologia em Cerâmica e Vidro</a:t>
            </a:r>
            <a:endParaRPr lang="pt-BR" sz="2200" b="1" dirty="0">
              <a:solidFill>
                <a:srgbClr val="000000"/>
              </a:solidFill>
              <a:latin typeface="Corbel" pitchFamily="34" charset="0"/>
            </a:endParaRPr>
          </a:p>
        </p:txBody>
      </p:sp>
      <p:pic>
        <p:nvPicPr>
          <p:cNvPr id="6" name="Picture 3" descr="C:\Users\Adriano\Downloads\logo do curso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86" y="116632"/>
            <a:ext cx="1251418" cy="12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548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1" dirty="0">
                <a:latin typeface="Corbel" pitchFamily="34" charset="0"/>
              </a:rPr>
              <a:t>1. </a:t>
            </a:r>
            <a:r>
              <a:rPr lang="es-ES" sz="3200" b="1" dirty="0" err="1" smtClean="0">
                <a:latin typeface="Corbel" pitchFamily="34" charset="0"/>
              </a:rPr>
              <a:t>Introdução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 smtClean="0">
                <a:latin typeface="Corbel" pitchFamily="34" charset="0"/>
              </a:rPr>
              <a:t>Tópico: </a:t>
            </a:r>
            <a:r>
              <a:rPr lang="es-ES" sz="2800" dirty="0" smtClean="0">
                <a:latin typeface="Corbel" pitchFamily="34" charset="0"/>
              </a:rPr>
              <a:t> texto do tópico.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</a:t>
            </a:r>
            <a:r>
              <a:rPr lang="es-ES" sz="2800" dirty="0" smtClean="0">
                <a:latin typeface="Corbel" pitchFamily="34" charset="0"/>
              </a:rPr>
              <a:t>tópico.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tópico.</a:t>
            </a:r>
          </a:p>
        </p:txBody>
      </p:sp>
    </p:spTree>
    <p:extLst>
      <p:ext uri="{BB962C8B-B14F-4D97-AF65-F5344CB8AC3E}">
        <p14:creationId xmlns:p14="http://schemas.microsoft.com/office/powerpoint/2010/main" val="126795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1" dirty="0" smtClean="0">
                <a:latin typeface="Corbel" pitchFamily="34" charset="0"/>
              </a:rPr>
              <a:t>2. Justificativa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 smtClean="0">
                <a:latin typeface="Corbel" pitchFamily="34" charset="0"/>
              </a:rPr>
              <a:t>Tópico: </a:t>
            </a:r>
            <a:r>
              <a:rPr lang="es-ES" sz="2800" dirty="0" smtClean="0">
                <a:latin typeface="Corbel" pitchFamily="34" charset="0"/>
              </a:rPr>
              <a:t> texto do tópico.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</a:t>
            </a:r>
            <a:r>
              <a:rPr lang="es-ES" sz="2800" dirty="0" smtClean="0">
                <a:latin typeface="Corbel" pitchFamily="34" charset="0"/>
              </a:rPr>
              <a:t>tópico.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tópico.</a:t>
            </a:r>
          </a:p>
        </p:txBody>
      </p:sp>
    </p:spTree>
    <p:extLst>
      <p:ext uri="{BB962C8B-B14F-4D97-AF65-F5344CB8AC3E}">
        <p14:creationId xmlns:p14="http://schemas.microsoft.com/office/powerpoint/2010/main" val="121489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1" dirty="0" smtClean="0">
                <a:latin typeface="Corbel" pitchFamily="34" charset="0"/>
              </a:rPr>
              <a:t>3. Objetivos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 smtClean="0">
                <a:latin typeface="Corbel" pitchFamily="34" charset="0"/>
              </a:rPr>
              <a:t>Tópico: </a:t>
            </a:r>
            <a:r>
              <a:rPr lang="es-ES" sz="2800" dirty="0" smtClean="0">
                <a:latin typeface="Corbel" pitchFamily="34" charset="0"/>
              </a:rPr>
              <a:t> texto do tópico.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</a:t>
            </a:r>
            <a:r>
              <a:rPr lang="es-ES" sz="2800" dirty="0" smtClean="0">
                <a:latin typeface="Corbel" pitchFamily="34" charset="0"/>
              </a:rPr>
              <a:t>tópico.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tópico.</a:t>
            </a:r>
          </a:p>
        </p:txBody>
      </p:sp>
    </p:spTree>
    <p:extLst>
      <p:ext uri="{BB962C8B-B14F-4D97-AF65-F5344CB8AC3E}">
        <p14:creationId xmlns:p14="http://schemas.microsoft.com/office/powerpoint/2010/main" val="258915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1" dirty="0" smtClean="0">
                <a:latin typeface="Corbel" pitchFamily="34" charset="0"/>
              </a:rPr>
              <a:t>4. </a:t>
            </a:r>
            <a:r>
              <a:rPr lang="es-ES" sz="3200" b="1" dirty="0" err="1" smtClean="0">
                <a:latin typeface="Corbel" pitchFamily="34" charset="0"/>
              </a:rPr>
              <a:t>Materiais</a:t>
            </a:r>
            <a:r>
              <a:rPr lang="es-ES" sz="3200" b="1" dirty="0" smtClean="0">
                <a:latin typeface="Corbel" pitchFamily="34" charset="0"/>
              </a:rPr>
              <a:t> e Métodos (</a:t>
            </a:r>
            <a:r>
              <a:rPr lang="es-ES" sz="3200" b="1" dirty="0" err="1" smtClean="0">
                <a:latin typeface="Corbel" pitchFamily="34" charset="0"/>
              </a:rPr>
              <a:t>ou</a:t>
            </a:r>
            <a:r>
              <a:rPr lang="es-ES" sz="3200" b="1" dirty="0" smtClean="0">
                <a:latin typeface="Corbel" pitchFamily="34" charset="0"/>
              </a:rPr>
              <a:t> Experimental)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 smtClean="0">
                <a:latin typeface="Corbel" pitchFamily="34" charset="0"/>
              </a:rPr>
              <a:t>Tópico: </a:t>
            </a:r>
            <a:r>
              <a:rPr lang="es-ES" sz="2800" dirty="0" smtClean="0">
                <a:latin typeface="Corbel" pitchFamily="34" charset="0"/>
              </a:rPr>
              <a:t> texto do tópico.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</a:t>
            </a:r>
            <a:r>
              <a:rPr lang="es-ES" sz="2800" dirty="0" smtClean="0">
                <a:latin typeface="Corbel" pitchFamily="34" charset="0"/>
              </a:rPr>
              <a:t>tópico.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tópico.</a:t>
            </a:r>
          </a:p>
        </p:txBody>
      </p:sp>
    </p:spTree>
    <p:extLst>
      <p:ext uri="{BB962C8B-B14F-4D97-AF65-F5344CB8AC3E}">
        <p14:creationId xmlns:p14="http://schemas.microsoft.com/office/powerpoint/2010/main" val="236891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3200" b="1" dirty="0" smtClean="0">
                <a:latin typeface="Corbel" pitchFamily="34" charset="0"/>
              </a:rPr>
              <a:t>5. Resultados e </a:t>
            </a:r>
            <a:r>
              <a:rPr lang="es-ES" sz="3200" b="1" dirty="0" err="1" smtClean="0">
                <a:latin typeface="Corbel" pitchFamily="34" charset="0"/>
              </a:rPr>
              <a:t>Discussão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 smtClean="0">
                <a:latin typeface="Corbel" pitchFamily="34" charset="0"/>
              </a:rPr>
              <a:t>Tópico: </a:t>
            </a:r>
            <a:r>
              <a:rPr lang="es-ES" sz="2800" dirty="0" smtClean="0">
                <a:latin typeface="Corbel" pitchFamily="34" charset="0"/>
              </a:rPr>
              <a:t> texto do tópico.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</a:t>
            </a:r>
            <a:r>
              <a:rPr lang="es-ES" sz="2800" dirty="0" smtClean="0">
                <a:latin typeface="Corbel" pitchFamily="34" charset="0"/>
              </a:rPr>
              <a:t>tópico.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b="1" u="sng" dirty="0">
                <a:latin typeface="Corbel" pitchFamily="34" charset="0"/>
              </a:rPr>
              <a:t>Tópico :</a:t>
            </a:r>
            <a:r>
              <a:rPr lang="es-ES" sz="2800" dirty="0">
                <a:latin typeface="Corbel" pitchFamily="34" charset="0"/>
              </a:rPr>
              <a:t> texto do tópico.</a:t>
            </a:r>
          </a:p>
        </p:txBody>
      </p:sp>
    </p:spTree>
    <p:extLst>
      <p:ext uri="{BB962C8B-B14F-4D97-AF65-F5344CB8AC3E}">
        <p14:creationId xmlns:p14="http://schemas.microsoft.com/office/powerpoint/2010/main" val="173326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200" b="1" dirty="0" err="1" smtClean="0">
                <a:latin typeface="Corbel" pitchFamily="34" charset="0"/>
              </a:rPr>
              <a:t>Conclusão</a:t>
            </a: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  <a:endParaRPr lang="es-ES" sz="2800" dirty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04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200" b="1" dirty="0" err="1" smtClean="0">
                <a:latin typeface="Corbel" pitchFamily="34" charset="0"/>
              </a:rPr>
              <a:t>Referências</a:t>
            </a:r>
            <a:r>
              <a:rPr lang="es-ES" sz="3200" b="1" dirty="0" smtClean="0">
                <a:latin typeface="Corbel" pitchFamily="34" charset="0"/>
              </a:rPr>
              <a:t> (Opcional)</a:t>
            </a:r>
            <a:endParaRPr lang="es-ES" sz="32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 (norma ABNT)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 (norma ABNT) 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 (norma ABNT) </a:t>
            </a:r>
          </a:p>
        </p:txBody>
      </p:sp>
    </p:spTree>
    <p:extLst>
      <p:ext uri="{BB962C8B-B14F-4D97-AF65-F5344CB8AC3E}">
        <p14:creationId xmlns:p14="http://schemas.microsoft.com/office/powerpoint/2010/main" val="1140963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 txBox="1">
            <a:spLocks/>
          </p:cNvSpPr>
          <p:nvPr/>
        </p:nvSpPr>
        <p:spPr>
          <a:xfrm>
            <a:off x="179388" y="179388"/>
            <a:ext cx="8820150" cy="64801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3200" b="1" dirty="0" err="1" smtClean="0">
                <a:latin typeface="Corbel" pitchFamily="34" charset="0"/>
              </a:rPr>
              <a:t>Agradecimentos</a:t>
            </a:r>
            <a:endParaRPr lang="es-ES" sz="32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</a:pPr>
            <a:endParaRPr lang="es-ES" sz="32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endParaRPr lang="es-ES" sz="2800" dirty="0" smtClean="0">
              <a:latin typeface="Corbel" pitchFamily="34" charset="0"/>
            </a:endParaRP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s-ES" sz="2800" dirty="0" smtClean="0">
                <a:latin typeface="Corbel" pitchFamily="34" charset="0"/>
              </a:rPr>
              <a:t>Texto.</a:t>
            </a:r>
          </a:p>
        </p:txBody>
      </p:sp>
    </p:spTree>
    <p:extLst>
      <p:ext uri="{BB962C8B-B14F-4D97-AF65-F5344CB8AC3E}">
        <p14:creationId xmlns:p14="http://schemas.microsoft.com/office/powerpoint/2010/main" val="387109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196</Words>
  <Application>Microsoft Office PowerPoint</Application>
  <PresentationFormat>Apresentação na tela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Adriano</dc:creator>
  <cp:lastModifiedBy>Adriano</cp:lastModifiedBy>
  <cp:revision>5</cp:revision>
  <dcterms:created xsi:type="dcterms:W3CDTF">2012-06-22T21:22:11Z</dcterms:created>
  <dcterms:modified xsi:type="dcterms:W3CDTF">2012-06-22T21:54:49Z</dcterms:modified>
</cp:coreProperties>
</file>