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143A-B0F4-4FBE-AED0-2AC4592CE84F}" type="datetimeFigureOut">
              <a:rPr lang="pt-BR" smtClean="0"/>
              <a:t>22/06/2012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3053-E463-486E-BBC1-D7D21DC96A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41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143A-B0F4-4FBE-AED0-2AC4592CE84F}" type="datetimeFigureOut">
              <a:rPr lang="pt-BR" smtClean="0"/>
              <a:t>22/06/2012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3053-E463-486E-BBC1-D7D21DC96A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929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143A-B0F4-4FBE-AED0-2AC4592CE84F}" type="datetimeFigureOut">
              <a:rPr lang="pt-BR" smtClean="0"/>
              <a:t>22/06/2012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3053-E463-486E-BBC1-D7D21DC96A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60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143A-B0F4-4FBE-AED0-2AC4592CE84F}" type="datetimeFigureOut">
              <a:rPr lang="pt-BR" smtClean="0"/>
              <a:t>22/06/2012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3053-E463-486E-BBC1-D7D21DC96A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35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143A-B0F4-4FBE-AED0-2AC4592CE84F}" type="datetimeFigureOut">
              <a:rPr lang="pt-BR" smtClean="0"/>
              <a:t>22/06/2012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3053-E463-486E-BBC1-D7D21DC96A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460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143A-B0F4-4FBE-AED0-2AC4592CE84F}" type="datetimeFigureOut">
              <a:rPr lang="pt-BR" smtClean="0"/>
              <a:t>22/06/2012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3053-E463-486E-BBC1-D7D21DC96A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79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143A-B0F4-4FBE-AED0-2AC4592CE84F}" type="datetimeFigureOut">
              <a:rPr lang="pt-BR" smtClean="0"/>
              <a:t>22/06/2012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3053-E463-486E-BBC1-D7D21DC96A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28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143A-B0F4-4FBE-AED0-2AC4592CE84F}" type="datetimeFigureOut">
              <a:rPr lang="pt-BR" smtClean="0"/>
              <a:t>22/06/2012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3053-E463-486E-BBC1-D7D21DC96A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13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143A-B0F4-4FBE-AED0-2AC4592CE84F}" type="datetimeFigureOut">
              <a:rPr lang="pt-BR" smtClean="0"/>
              <a:t>22/06/2012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3053-E463-486E-BBC1-D7D21DC96A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70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143A-B0F4-4FBE-AED0-2AC4592CE84F}" type="datetimeFigureOut">
              <a:rPr lang="pt-BR" smtClean="0"/>
              <a:t>22/06/2012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3053-E463-486E-BBC1-D7D21DC96A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11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143A-B0F4-4FBE-AED0-2AC4592CE84F}" type="datetimeFigureOut">
              <a:rPr lang="pt-BR" smtClean="0"/>
              <a:t>22/06/2012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3053-E463-486E-BBC1-D7D21DC96A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63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E143A-B0F4-4FBE-AED0-2AC4592CE84F}" type="datetimeFigureOut">
              <a:rPr lang="pt-BR" smtClean="0"/>
              <a:t>22/06/2012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13053-E463-486E-BBC1-D7D21DC96A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57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/>
          </p:cNvSpPr>
          <p:nvPr/>
        </p:nvSpPr>
        <p:spPr>
          <a:xfrm>
            <a:off x="179388" y="1700808"/>
            <a:ext cx="8820150" cy="4958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" sz="4000" b="1" smtClean="0">
                <a:solidFill>
                  <a:srgbClr val="000000"/>
                </a:solidFill>
                <a:latin typeface="Corbel" pitchFamily="34" charset="0"/>
              </a:rPr>
              <a:t>Título do trabalho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pt-BR" sz="4000" smtClean="0">
              <a:solidFill>
                <a:srgbClr val="000000"/>
              </a:solidFill>
              <a:latin typeface="Corbel" pitchFamily="34" charset="0"/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mtClean="0">
                <a:solidFill>
                  <a:srgbClr val="000000"/>
                </a:solidFill>
                <a:latin typeface="Corbel" pitchFamily="34" charset="0"/>
              </a:rPr>
              <a:t>Acadêmico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pt-BR" smtClean="0">
              <a:solidFill>
                <a:srgbClr val="000000"/>
              </a:solidFill>
              <a:latin typeface="Corbel" pitchFamily="34" charset="0"/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mtClean="0">
                <a:solidFill>
                  <a:srgbClr val="000000"/>
                </a:solidFill>
                <a:latin typeface="Corbel" pitchFamily="34" charset="0"/>
              </a:rPr>
              <a:t>Prof. Orientador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mtClean="0">
                <a:solidFill>
                  <a:srgbClr val="000000"/>
                </a:solidFill>
                <a:latin typeface="Corbel" pitchFamily="34" charset="0"/>
              </a:rPr>
              <a:t>(Prof. Orientador)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pt-BR" smtClean="0">
              <a:solidFill>
                <a:srgbClr val="000000"/>
              </a:solidFill>
              <a:latin typeface="Corbel" pitchFamily="34" charset="0"/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pt-BR" smtClean="0">
              <a:solidFill>
                <a:srgbClr val="000000"/>
              </a:solidFill>
              <a:latin typeface="Corbel" pitchFamily="34" charset="0"/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mtClean="0">
                <a:solidFill>
                  <a:srgbClr val="000000"/>
                </a:solidFill>
                <a:latin typeface="Corbel" pitchFamily="34" charset="0"/>
              </a:rPr>
              <a:t>2012</a:t>
            </a:r>
            <a:endParaRPr lang="pt-BR" dirty="0">
              <a:solidFill>
                <a:srgbClr val="000000"/>
              </a:solidFill>
              <a:latin typeface="Corbel" pitchFamily="34" charset="0"/>
            </a:endParaRPr>
          </a:p>
        </p:txBody>
      </p:sp>
      <p:pic>
        <p:nvPicPr>
          <p:cNvPr id="3" name="Picture 4" descr="0yy92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7625" y="115888"/>
            <a:ext cx="12985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1979712" y="351005"/>
            <a:ext cx="554461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2200" b="1" dirty="0" smtClean="0">
                <a:solidFill>
                  <a:srgbClr val="000000"/>
                </a:solidFill>
                <a:latin typeface="Corbel" pitchFamily="34" charset="0"/>
              </a:rPr>
              <a:t>Universidade </a:t>
            </a:r>
            <a:r>
              <a:rPr lang="pt-BR" sz="2200" b="1" dirty="0">
                <a:solidFill>
                  <a:srgbClr val="000000"/>
                </a:solidFill>
                <a:latin typeface="Corbel" pitchFamily="34" charset="0"/>
              </a:rPr>
              <a:t>do Extremo Sul </a:t>
            </a:r>
            <a:r>
              <a:rPr lang="pt-BR" sz="2200" b="1" dirty="0" smtClean="0">
                <a:solidFill>
                  <a:srgbClr val="000000"/>
                </a:solidFill>
                <a:latin typeface="Corbel" pitchFamily="34" charset="0"/>
              </a:rPr>
              <a:t>Catarinense</a:t>
            </a:r>
          </a:p>
          <a:p>
            <a:pPr algn="ctr">
              <a:lnSpc>
                <a:spcPct val="90000"/>
              </a:lnSpc>
            </a:pPr>
            <a:r>
              <a:rPr lang="pt-BR" sz="2200" b="1" dirty="0" smtClean="0">
                <a:solidFill>
                  <a:srgbClr val="000000"/>
                </a:solidFill>
                <a:latin typeface="Corbel" pitchFamily="34" charset="0"/>
              </a:rPr>
              <a:t>Curso de Tecnologia em Cerâmica e Vidro</a:t>
            </a:r>
            <a:endParaRPr lang="pt-BR" sz="2200" b="1" dirty="0">
              <a:solidFill>
                <a:srgbClr val="000000"/>
              </a:solidFill>
              <a:latin typeface="Corbel" pitchFamily="34" charset="0"/>
            </a:endParaRPr>
          </a:p>
        </p:txBody>
      </p:sp>
      <p:pic>
        <p:nvPicPr>
          <p:cNvPr id="1027" name="Picture 3" descr="C:\Users\Adriano\Downloads\logo do curso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86" y="116632"/>
            <a:ext cx="1251418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33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/>
          </p:cNvSpPr>
          <p:nvPr/>
        </p:nvSpPr>
        <p:spPr>
          <a:xfrm>
            <a:off x="179388" y="1700808"/>
            <a:ext cx="8820150" cy="4958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" sz="4000" b="1" smtClean="0">
                <a:solidFill>
                  <a:srgbClr val="000000"/>
                </a:solidFill>
                <a:latin typeface="Corbel" pitchFamily="34" charset="0"/>
              </a:rPr>
              <a:t>Título do trabalho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pt-BR" sz="4000" smtClean="0">
              <a:solidFill>
                <a:srgbClr val="000000"/>
              </a:solidFill>
              <a:latin typeface="Corbel" pitchFamily="34" charset="0"/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mtClean="0">
                <a:solidFill>
                  <a:srgbClr val="000000"/>
                </a:solidFill>
                <a:latin typeface="Corbel" pitchFamily="34" charset="0"/>
              </a:rPr>
              <a:t>Acadêmico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pt-BR" smtClean="0">
              <a:solidFill>
                <a:srgbClr val="000000"/>
              </a:solidFill>
              <a:latin typeface="Corbel" pitchFamily="34" charset="0"/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mtClean="0">
                <a:solidFill>
                  <a:srgbClr val="000000"/>
                </a:solidFill>
                <a:latin typeface="Corbel" pitchFamily="34" charset="0"/>
              </a:rPr>
              <a:t>Prof. Orientador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mtClean="0">
                <a:solidFill>
                  <a:srgbClr val="000000"/>
                </a:solidFill>
                <a:latin typeface="Corbel" pitchFamily="34" charset="0"/>
              </a:rPr>
              <a:t>(Prof. Orientador)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pt-BR" smtClean="0">
              <a:solidFill>
                <a:srgbClr val="000000"/>
              </a:solidFill>
              <a:latin typeface="Corbel" pitchFamily="34" charset="0"/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pt-BR" smtClean="0">
              <a:solidFill>
                <a:srgbClr val="000000"/>
              </a:solidFill>
              <a:latin typeface="Corbel" pitchFamily="34" charset="0"/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mtClean="0">
                <a:solidFill>
                  <a:srgbClr val="000000"/>
                </a:solidFill>
                <a:latin typeface="Corbel" pitchFamily="34" charset="0"/>
              </a:rPr>
              <a:t>2012</a:t>
            </a:r>
            <a:endParaRPr lang="pt-BR" dirty="0">
              <a:solidFill>
                <a:srgbClr val="000000"/>
              </a:solidFill>
              <a:latin typeface="Corbel" pitchFamily="34" charset="0"/>
            </a:endParaRPr>
          </a:p>
        </p:txBody>
      </p:sp>
      <p:pic>
        <p:nvPicPr>
          <p:cNvPr id="3" name="Picture 4" descr="0yy92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7625" y="115888"/>
            <a:ext cx="12985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1979712" y="351005"/>
            <a:ext cx="554461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2200" b="1" dirty="0" smtClean="0">
                <a:solidFill>
                  <a:srgbClr val="000000"/>
                </a:solidFill>
                <a:latin typeface="Corbel" pitchFamily="34" charset="0"/>
              </a:rPr>
              <a:t>Universidade </a:t>
            </a:r>
            <a:r>
              <a:rPr lang="pt-BR" sz="2200" b="1" dirty="0">
                <a:solidFill>
                  <a:srgbClr val="000000"/>
                </a:solidFill>
                <a:latin typeface="Corbel" pitchFamily="34" charset="0"/>
              </a:rPr>
              <a:t>do Extremo Sul </a:t>
            </a:r>
            <a:r>
              <a:rPr lang="pt-BR" sz="2200" b="1" dirty="0" smtClean="0">
                <a:solidFill>
                  <a:srgbClr val="000000"/>
                </a:solidFill>
                <a:latin typeface="Corbel" pitchFamily="34" charset="0"/>
              </a:rPr>
              <a:t>Catarinense</a:t>
            </a:r>
          </a:p>
          <a:p>
            <a:pPr algn="ctr">
              <a:lnSpc>
                <a:spcPct val="90000"/>
              </a:lnSpc>
            </a:pPr>
            <a:r>
              <a:rPr lang="pt-BR" sz="2200" b="1" dirty="0" smtClean="0">
                <a:solidFill>
                  <a:srgbClr val="000000"/>
                </a:solidFill>
                <a:latin typeface="Corbel" pitchFamily="34" charset="0"/>
              </a:rPr>
              <a:t>Curso de Tecnologia em Cerâmica e Vidro</a:t>
            </a:r>
            <a:endParaRPr lang="pt-BR" sz="2200" b="1" dirty="0">
              <a:solidFill>
                <a:srgbClr val="000000"/>
              </a:solidFill>
              <a:latin typeface="Corbel" pitchFamily="34" charset="0"/>
            </a:endParaRPr>
          </a:p>
        </p:txBody>
      </p:sp>
      <p:pic>
        <p:nvPicPr>
          <p:cNvPr id="6" name="Picture 3" descr="C:\Users\Adriano\Downloads\logo do curso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86" y="116632"/>
            <a:ext cx="1251418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48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/>
          </p:cNvSpPr>
          <p:nvPr/>
        </p:nvSpPr>
        <p:spPr>
          <a:xfrm>
            <a:off x="179388" y="179388"/>
            <a:ext cx="8820150" cy="64801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3200" b="1" dirty="0">
                <a:latin typeface="Corbel" pitchFamily="34" charset="0"/>
              </a:rPr>
              <a:t>1. </a:t>
            </a:r>
            <a:r>
              <a:rPr lang="es-ES" sz="3200" b="1" dirty="0" err="1" smtClean="0">
                <a:latin typeface="Corbel" pitchFamily="34" charset="0"/>
              </a:rPr>
              <a:t>Introdução</a:t>
            </a:r>
            <a:endParaRPr lang="es-ES" sz="3200" dirty="0">
              <a:latin typeface="Corbel" pitchFamily="34" charset="0"/>
            </a:endParaRPr>
          </a:p>
          <a:p>
            <a:pPr>
              <a:lnSpc>
                <a:spcPct val="90000"/>
              </a:lnSpc>
            </a:pPr>
            <a:endParaRPr lang="es-ES" sz="3200" dirty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b="1" u="sng" dirty="0" smtClean="0">
                <a:latin typeface="Corbel" pitchFamily="34" charset="0"/>
              </a:rPr>
              <a:t>Tópico: </a:t>
            </a:r>
            <a:r>
              <a:rPr lang="es-ES" sz="2800" dirty="0" smtClean="0">
                <a:latin typeface="Corbel" pitchFamily="34" charset="0"/>
              </a:rPr>
              <a:t> texto do tópico.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s-ES" sz="2800" dirty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b="1" u="sng" dirty="0">
                <a:latin typeface="Corbel" pitchFamily="34" charset="0"/>
              </a:rPr>
              <a:t>Tópico :</a:t>
            </a:r>
            <a:r>
              <a:rPr lang="es-ES" sz="2800" dirty="0">
                <a:latin typeface="Corbel" pitchFamily="34" charset="0"/>
              </a:rPr>
              <a:t> texto do </a:t>
            </a:r>
            <a:r>
              <a:rPr lang="es-ES" sz="2800" dirty="0" smtClean="0">
                <a:latin typeface="Corbel" pitchFamily="34" charset="0"/>
              </a:rPr>
              <a:t>tópico.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s-ES" sz="2800" dirty="0" smtClean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b="1" u="sng" dirty="0">
                <a:latin typeface="Corbel" pitchFamily="34" charset="0"/>
              </a:rPr>
              <a:t>Tópico :</a:t>
            </a:r>
            <a:r>
              <a:rPr lang="es-ES" sz="2800" dirty="0">
                <a:latin typeface="Corbel" pitchFamily="34" charset="0"/>
              </a:rPr>
              <a:t> texto do tópico.</a:t>
            </a:r>
          </a:p>
        </p:txBody>
      </p:sp>
    </p:spTree>
    <p:extLst>
      <p:ext uri="{BB962C8B-B14F-4D97-AF65-F5344CB8AC3E}">
        <p14:creationId xmlns:p14="http://schemas.microsoft.com/office/powerpoint/2010/main" val="126795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/>
          </p:cNvSpPr>
          <p:nvPr/>
        </p:nvSpPr>
        <p:spPr>
          <a:xfrm>
            <a:off x="179388" y="179388"/>
            <a:ext cx="8820150" cy="64801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3200" b="1" dirty="0" smtClean="0">
                <a:latin typeface="Corbel" pitchFamily="34" charset="0"/>
              </a:rPr>
              <a:t>2. Justificativa</a:t>
            </a:r>
            <a:endParaRPr lang="es-ES" sz="3200" dirty="0">
              <a:latin typeface="Corbel" pitchFamily="34" charset="0"/>
            </a:endParaRPr>
          </a:p>
          <a:p>
            <a:pPr>
              <a:lnSpc>
                <a:spcPct val="90000"/>
              </a:lnSpc>
            </a:pPr>
            <a:endParaRPr lang="es-ES" sz="3200" dirty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b="1" u="sng" dirty="0" smtClean="0">
                <a:latin typeface="Corbel" pitchFamily="34" charset="0"/>
              </a:rPr>
              <a:t>Tópico: </a:t>
            </a:r>
            <a:r>
              <a:rPr lang="es-ES" sz="2800" dirty="0" smtClean="0">
                <a:latin typeface="Corbel" pitchFamily="34" charset="0"/>
              </a:rPr>
              <a:t> texto do tópico.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s-ES" sz="2800" dirty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b="1" u="sng" dirty="0">
                <a:latin typeface="Corbel" pitchFamily="34" charset="0"/>
              </a:rPr>
              <a:t>Tópico :</a:t>
            </a:r>
            <a:r>
              <a:rPr lang="es-ES" sz="2800" dirty="0">
                <a:latin typeface="Corbel" pitchFamily="34" charset="0"/>
              </a:rPr>
              <a:t> texto do </a:t>
            </a:r>
            <a:r>
              <a:rPr lang="es-ES" sz="2800" dirty="0" smtClean="0">
                <a:latin typeface="Corbel" pitchFamily="34" charset="0"/>
              </a:rPr>
              <a:t>tópico.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s-ES" sz="2800" dirty="0" smtClean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b="1" u="sng" dirty="0">
                <a:latin typeface="Corbel" pitchFamily="34" charset="0"/>
              </a:rPr>
              <a:t>Tópico :</a:t>
            </a:r>
            <a:r>
              <a:rPr lang="es-ES" sz="2800" dirty="0">
                <a:latin typeface="Corbel" pitchFamily="34" charset="0"/>
              </a:rPr>
              <a:t> texto do tópico.</a:t>
            </a:r>
          </a:p>
        </p:txBody>
      </p:sp>
    </p:spTree>
    <p:extLst>
      <p:ext uri="{BB962C8B-B14F-4D97-AF65-F5344CB8AC3E}">
        <p14:creationId xmlns:p14="http://schemas.microsoft.com/office/powerpoint/2010/main" val="121489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/>
          </p:cNvSpPr>
          <p:nvPr/>
        </p:nvSpPr>
        <p:spPr>
          <a:xfrm>
            <a:off x="179388" y="179388"/>
            <a:ext cx="8820150" cy="64801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3200" b="1" dirty="0" smtClean="0">
                <a:latin typeface="Corbel" pitchFamily="34" charset="0"/>
              </a:rPr>
              <a:t>3. Objetivos</a:t>
            </a:r>
            <a:endParaRPr lang="es-ES" sz="3200" dirty="0">
              <a:latin typeface="Corbel" pitchFamily="34" charset="0"/>
            </a:endParaRPr>
          </a:p>
          <a:p>
            <a:pPr>
              <a:lnSpc>
                <a:spcPct val="90000"/>
              </a:lnSpc>
            </a:pPr>
            <a:endParaRPr lang="es-ES" sz="3200" dirty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b="1" u="sng" dirty="0" smtClean="0">
                <a:latin typeface="Corbel" pitchFamily="34" charset="0"/>
              </a:rPr>
              <a:t>Tópico: </a:t>
            </a:r>
            <a:r>
              <a:rPr lang="es-ES" sz="2800" dirty="0" smtClean="0">
                <a:latin typeface="Corbel" pitchFamily="34" charset="0"/>
              </a:rPr>
              <a:t> texto do tópico.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s-ES" sz="2800" dirty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b="1" u="sng" dirty="0">
                <a:latin typeface="Corbel" pitchFamily="34" charset="0"/>
              </a:rPr>
              <a:t>Tópico :</a:t>
            </a:r>
            <a:r>
              <a:rPr lang="es-ES" sz="2800" dirty="0">
                <a:latin typeface="Corbel" pitchFamily="34" charset="0"/>
              </a:rPr>
              <a:t> texto do </a:t>
            </a:r>
            <a:r>
              <a:rPr lang="es-ES" sz="2800" dirty="0" smtClean="0">
                <a:latin typeface="Corbel" pitchFamily="34" charset="0"/>
              </a:rPr>
              <a:t>tópico.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s-ES" sz="2800" dirty="0" smtClean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b="1" u="sng" dirty="0">
                <a:latin typeface="Corbel" pitchFamily="34" charset="0"/>
              </a:rPr>
              <a:t>Tópico :</a:t>
            </a:r>
            <a:r>
              <a:rPr lang="es-ES" sz="2800" dirty="0">
                <a:latin typeface="Corbel" pitchFamily="34" charset="0"/>
              </a:rPr>
              <a:t> texto do tópico.</a:t>
            </a:r>
          </a:p>
        </p:txBody>
      </p:sp>
    </p:spTree>
    <p:extLst>
      <p:ext uri="{BB962C8B-B14F-4D97-AF65-F5344CB8AC3E}">
        <p14:creationId xmlns:p14="http://schemas.microsoft.com/office/powerpoint/2010/main" val="258915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/>
          </p:cNvSpPr>
          <p:nvPr/>
        </p:nvSpPr>
        <p:spPr>
          <a:xfrm>
            <a:off x="179388" y="179388"/>
            <a:ext cx="8820150" cy="64801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3200" b="1" dirty="0" smtClean="0">
                <a:latin typeface="Corbel" pitchFamily="34" charset="0"/>
              </a:rPr>
              <a:t>4. </a:t>
            </a:r>
            <a:r>
              <a:rPr lang="es-ES" sz="3200" b="1" dirty="0" err="1" smtClean="0">
                <a:latin typeface="Corbel" pitchFamily="34" charset="0"/>
              </a:rPr>
              <a:t>Materiais</a:t>
            </a:r>
            <a:r>
              <a:rPr lang="es-ES" sz="3200" b="1" dirty="0" smtClean="0">
                <a:latin typeface="Corbel" pitchFamily="34" charset="0"/>
              </a:rPr>
              <a:t> e Métodos (</a:t>
            </a:r>
            <a:r>
              <a:rPr lang="es-ES" sz="3200" b="1" dirty="0" err="1" smtClean="0">
                <a:latin typeface="Corbel" pitchFamily="34" charset="0"/>
              </a:rPr>
              <a:t>ou</a:t>
            </a:r>
            <a:r>
              <a:rPr lang="es-ES" sz="3200" b="1" dirty="0" smtClean="0">
                <a:latin typeface="Corbel" pitchFamily="34" charset="0"/>
              </a:rPr>
              <a:t> Experimental)</a:t>
            </a:r>
            <a:endParaRPr lang="es-ES" sz="3200" dirty="0">
              <a:latin typeface="Corbel" pitchFamily="34" charset="0"/>
            </a:endParaRPr>
          </a:p>
          <a:p>
            <a:pPr>
              <a:lnSpc>
                <a:spcPct val="90000"/>
              </a:lnSpc>
            </a:pPr>
            <a:endParaRPr lang="es-ES" sz="3200" dirty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b="1" u="sng" dirty="0" smtClean="0">
                <a:latin typeface="Corbel" pitchFamily="34" charset="0"/>
              </a:rPr>
              <a:t>Tópico: </a:t>
            </a:r>
            <a:r>
              <a:rPr lang="es-ES" sz="2800" dirty="0" smtClean="0">
                <a:latin typeface="Corbel" pitchFamily="34" charset="0"/>
              </a:rPr>
              <a:t> texto do tópico.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s-ES" sz="2800" dirty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b="1" u="sng" dirty="0">
                <a:latin typeface="Corbel" pitchFamily="34" charset="0"/>
              </a:rPr>
              <a:t>Tópico :</a:t>
            </a:r>
            <a:r>
              <a:rPr lang="es-ES" sz="2800" dirty="0">
                <a:latin typeface="Corbel" pitchFamily="34" charset="0"/>
              </a:rPr>
              <a:t> texto do </a:t>
            </a:r>
            <a:r>
              <a:rPr lang="es-ES" sz="2800" dirty="0" smtClean="0">
                <a:latin typeface="Corbel" pitchFamily="34" charset="0"/>
              </a:rPr>
              <a:t>tópico.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s-ES" sz="2800" dirty="0" smtClean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b="1" u="sng" dirty="0">
                <a:latin typeface="Corbel" pitchFamily="34" charset="0"/>
              </a:rPr>
              <a:t>Tópico :</a:t>
            </a:r>
            <a:r>
              <a:rPr lang="es-ES" sz="2800" dirty="0">
                <a:latin typeface="Corbel" pitchFamily="34" charset="0"/>
              </a:rPr>
              <a:t> texto do tópico.</a:t>
            </a:r>
          </a:p>
        </p:txBody>
      </p:sp>
    </p:spTree>
    <p:extLst>
      <p:ext uri="{BB962C8B-B14F-4D97-AF65-F5344CB8AC3E}">
        <p14:creationId xmlns:p14="http://schemas.microsoft.com/office/powerpoint/2010/main" val="236891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/>
          </p:cNvSpPr>
          <p:nvPr/>
        </p:nvSpPr>
        <p:spPr>
          <a:xfrm>
            <a:off x="179388" y="179388"/>
            <a:ext cx="8820150" cy="64801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3200" b="1" dirty="0" smtClean="0">
                <a:latin typeface="Corbel" pitchFamily="34" charset="0"/>
              </a:rPr>
              <a:t>5. Resultados e </a:t>
            </a:r>
            <a:r>
              <a:rPr lang="es-ES" sz="3200" b="1" dirty="0" err="1" smtClean="0">
                <a:latin typeface="Corbel" pitchFamily="34" charset="0"/>
              </a:rPr>
              <a:t>Discussão</a:t>
            </a:r>
            <a:endParaRPr lang="es-ES" sz="3200" dirty="0">
              <a:latin typeface="Corbel" pitchFamily="34" charset="0"/>
            </a:endParaRPr>
          </a:p>
          <a:p>
            <a:pPr>
              <a:lnSpc>
                <a:spcPct val="90000"/>
              </a:lnSpc>
            </a:pPr>
            <a:endParaRPr lang="es-ES" sz="3200" dirty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b="1" u="sng" dirty="0" smtClean="0">
                <a:latin typeface="Corbel" pitchFamily="34" charset="0"/>
              </a:rPr>
              <a:t>Tópico: </a:t>
            </a:r>
            <a:r>
              <a:rPr lang="es-ES" sz="2800" dirty="0" smtClean="0">
                <a:latin typeface="Corbel" pitchFamily="34" charset="0"/>
              </a:rPr>
              <a:t> texto do tópico.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s-ES" sz="2800" dirty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b="1" u="sng" dirty="0">
                <a:latin typeface="Corbel" pitchFamily="34" charset="0"/>
              </a:rPr>
              <a:t>Tópico :</a:t>
            </a:r>
            <a:r>
              <a:rPr lang="es-ES" sz="2800" dirty="0">
                <a:latin typeface="Corbel" pitchFamily="34" charset="0"/>
              </a:rPr>
              <a:t> texto do </a:t>
            </a:r>
            <a:r>
              <a:rPr lang="es-ES" sz="2800" dirty="0" smtClean="0">
                <a:latin typeface="Corbel" pitchFamily="34" charset="0"/>
              </a:rPr>
              <a:t>tópico.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s-ES" sz="2800" dirty="0" smtClean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b="1" u="sng" dirty="0">
                <a:latin typeface="Corbel" pitchFamily="34" charset="0"/>
              </a:rPr>
              <a:t>Tópico :</a:t>
            </a:r>
            <a:r>
              <a:rPr lang="es-ES" sz="2800" dirty="0">
                <a:latin typeface="Corbel" pitchFamily="34" charset="0"/>
              </a:rPr>
              <a:t> texto do tópico.</a:t>
            </a:r>
          </a:p>
        </p:txBody>
      </p:sp>
    </p:spTree>
    <p:extLst>
      <p:ext uri="{BB962C8B-B14F-4D97-AF65-F5344CB8AC3E}">
        <p14:creationId xmlns:p14="http://schemas.microsoft.com/office/powerpoint/2010/main" val="173326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/>
          </p:cNvSpPr>
          <p:nvPr/>
        </p:nvSpPr>
        <p:spPr>
          <a:xfrm>
            <a:off x="179388" y="179388"/>
            <a:ext cx="8820150" cy="64801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ES" sz="3200" b="1" dirty="0" err="1" smtClean="0">
                <a:latin typeface="Corbel" pitchFamily="34" charset="0"/>
              </a:rPr>
              <a:t>Conclusão</a:t>
            </a:r>
            <a:endParaRPr lang="es-ES" sz="3200" dirty="0">
              <a:latin typeface="Corbel" pitchFamily="34" charset="0"/>
            </a:endParaRPr>
          </a:p>
          <a:p>
            <a:pPr>
              <a:lnSpc>
                <a:spcPct val="90000"/>
              </a:lnSpc>
            </a:pPr>
            <a:endParaRPr lang="es-ES" sz="3200" dirty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dirty="0" smtClean="0">
                <a:latin typeface="Corbel" pitchFamily="34" charset="0"/>
              </a:rPr>
              <a:t>Texto.</a:t>
            </a:r>
            <a:endParaRPr lang="es-ES" sz="2800" dirty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s-ES" sz="2800" dirty="0" smtClean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dirty="0" smtClean="0">
                <a:latin typeface="Corbel" pitchFamily="34" charset="0"/>
              </a:rPr>
              <a:t>Texto.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s-ES" sz="2800" dirty="0" smtClean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dirty="0" smtClean="0">
                <a:latin typeface="Corbel" pitchFamily="34" charset="0"/>
              </a:rPr>
              <a:t>Texto.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s-ES" sz="2800" dirty="0" smtClean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04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/>
          <p:cNvSpPr txBox="1">
            <a:spLocks/>
          </p:cNvSpPr>
          <p:nvPr/>
        </p:nvSpPr>
        <p:spPr>
          <a:xfrm>
            <a:off x="179388" y="179388"/>
            <a:ext cx="8820150" cy="64801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ES" sz="3200" b="1" dirty="0" err="1" smtClean="0">
                <a:latin typeface="Corbel" pitchFamily="34" charset="0"/>
              </a:rPr>
              <a:t>Referências</a:t>
            </a:r>
            <a:r>
              <a:rPr lang="es-ES" sz="3200" b="1" dirty="0" smtClean="0">
                <a:latin typeface="Corbel" pitchFamily="34" charset="0"/>
              </a:rPr>
              <a:t> (Opcional)</a:t>
            </a:r>
            <a:endParaRPr lang="es-ES" sz="3200" dirty="0" smtClean="0">
              <a:latin typeface="Corbel" pitchFamily="34" charset="0"/>
            </a:endParaRPr>
          </a:p>
          <a:p>
            <a:pPr>
              <a:lnSpc>
                <a:spcPct val="90000"/>
              </a:lnSpc>
            </a:pPr>
            <a:endParaRPr lang="es-ES" sz="3200" dirty="0" smtClean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dirty="0" smtClean="0">
                <a:latin typeface="Corbel" pitchFamily="34" charset="0"/>
              </a:rPr>
              <a:t>Texto (norma ABNT)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s-ES" sz="2800" dirty="0" smtClean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dirty="0" smtClean="0">
                <a:latin typeface="Corbel" pitchFamily="34" charset="0"/>
              </a:rPr>
              <a:t>Texto (norma ABNT)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s-ES" sz="2800" dirty="0" smtClean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dirty="0" smtClean="0">
                <a:latin typeface="Corbel" pitchFamily="34" charset="0"/>
              </a:rPr>
              <a:t>Texto (norma ABNT) </a:t>
            </a:r>
          </a:p>
        </p:txBody>
      </p:sp>
    </p:spTree>
    <p:extLst>
      <p:ext uri="{BB962C8B-B14F-4D97-AF65-F5344CB8AC3E}">
        <p14:creationId xmlns:p14="http://schemas.microsoft.com/office/powerpoint/2010/main" val="114096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/>
          </p:cNvSpPr>
          <p:nvPr/>
        </p:nvSpPr>
        <p:spPr>
          <a:xfrm>
            <a:off x="179388" y="179388"/>
            <a:ext cx="8820150" cy="64801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ES" sz="3200" b="1" dirty="0" err="1" smtClean="0">
                <a:latin typeface="Corbel" pitchFamily="34" charset="0"/>
              </a:rPr>
              <a:t>Agradecimentos</a:t>
            </a:r>
            <a:endParaRPr lang="es-ES" sz="3200" dirty="0" smtClean="0">
              <a:latin typeface="Corbel" pitchFamily="34" charset="0"/>
            </a:endParaRPr>
          </a:p>
          <a:p>
            <a:pPr>
              <a:lnSpc>
                <a:spcPct val="90000"/>
              </a:lnSpc>
            </a:pPr>
            <a:endParaRPr lang="es-ES" sz="3200" dirty="0" smtClean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dirty="0" smtClean="0">
                <a:latin typeface="Corbel" pitchFamily="34" charset="0"/>
              </a:rPr>
              <a:t>Texto.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s-ES" sz="2800" dirty="0" smtClean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dirty="0" smtClean="0">
                <a:latin typeface="Corbel" pitchFamily="34" charset="0"/>
              </a:rPr>
              <a:t>Texto.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s-ES" sz="2800" dirty="0" smtClean="0">
              <a:latin typeface="Corbel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s-ES" sz="2800" dirty="0" smtClean="0">
                <a:latin typeface="Corbel" pitchFamily="34" charset="0"/>
              </a:rPr>
              <a:t>Texto.</a:t>
            </a:r>
          </a:p>
        </p:txBody>
      </p:sp>
    </p:spTree>
    <p:extLst>
      <p:ext uri="{BB962C8B-B14F-4D97-AF65-F5344CB8AC3E}">
        <p14:creationId xmlns:p14="http://schemas.microsoft.com/office/powerpoint/2010/main" val="387109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196</Words>
  <Application>Microsoft Office PowerPoint</Application>
  <PresentationFormat>Apresentação na tela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Adriano</dc:creator>
  <cp:lastModifiedBy>Adriano</cp:lastModifiedBy>
  <cp:revision>5</cp:revision>
  <dcterms:created xsi:type="dcterms:W3CDTF">2012-06-22T21:22:11Z</dcterms:created>
  <dcterms:modified xsi:type="dcterms:W3CDTF">2012-06-22T21:54:49Z</dcterms:modified>
</cp:coreProperties>
</file>