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8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800" y="212724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Programação </a:t>
            </a:r>
            <a:r>
              <a:rPr lang="pt-BR" sz="4000" b="1" dirty="0" smtClean="0"/>
              <a:t>Geral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725612"/>
            <a:ext cx="3962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b="1" dirty="0"/>
              <a:t>SEXTA - 04 DE NOVEMBRO DE </a:t>
            </a:r>
            <a:r>
              <a:rPr lang="pt-BR" sz="1200" b="1" dirty="0" smtClean="0"/>
              <a:t>2022</a:t>
            </a:r>
            <a:endParaRPr lang="pt-BR" sz="1200" dirty="0" smtClean="0"/>
          </a:p>
          <a:p>
            <a:r>
              <a:rPr lang="pt-BR" sz="1200" b="1" dirty="0"/>
              <a:t> </a:t>
            </a:r>
            <a:r>
              <a:rPr lang="pt-BR" sz="1200" b="1" dirty="0" err="1"/>
              <a:t>TalkShow</a:t>
            </a:r>
            <a:endParaRPr lang="pt-BR" sz="1200" dirty="0"/>
          </a:p>
          <a:p>
            <a:r>
              <a:rPr lang="pt-BR" sz="1200" b="1" dirty="0"/>
              <a:t>Local</a:t>
            </a:r>
            <a:r>
              <a:rPr lang="pt-BR" sz="1200" dirty="0"/>
              <a:t>: Auditório Prof. Edson Rodrigues (UNESC)</a:t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19h30 às 21h30</a:t>
            </a:r>
          </a:p>
          <a:p>
            <a:r>
              <a:rPr lang="pt-BR" sz="1200" dirty="0"/>
              <a:t>Talk 01 “Pesquisa e Produção Intelectual em Artes”, Prof. Dr. Marco Aurélio Cruz Souza</a:t>
            </a:r>
          </a:p>
          <a:p>
            <a:r>
              <a:rPr lang="pt-BR" sz="1200" dirty="0"/>
              <a:t>Talk 02 “Processos Colaborativos nas Políticas Culturais”, </a:t>
            </a:r>
            <a:r>
              <a:rPr lang="pt-BR" sz="1200" dirty="0" err="1"/>
              <a:t>Profª</a:t>
            </a:r>
            <a:r>
              <a:rPr lang="pt-BR" sz="1200" dirty="0"/>
              <a:t>. Mestranda Bia Mattar</a:t>
            </a:r>
          </a:p>
          <a:p>
            <a:r>
              <a:rPr lang="pt-BR" sz="1200" dirty="0"/>
              <a:t>Talk 03 “Gestão de Projetos em Artes”, </a:t>
            </a:r>
            <a:r>
              <a:rPr lang="pt-BR" sz="1200" dirty="0" err="1"/>
              <a:t>Profª</a:t>
            </a:r>
            <a:r>
              <a:rPr lang="pt-BR" sz="1200" dirty="0"/>
              <a:t>. </a:t>
            </a:r>
            <a:r>
              <a:rPr lang="pt-BR" sz="1200" dirty="0" err="1"/>
              <a:t>Drª</a:t>
            </a:r>
            <a:r>
              <a:rPr lang="pt-BR" sz="1200" dirty="0"/>
              <a:t>.  Jussara Xavier</a:t>
            </a:r>
          </a:p>
          <a:p>
            <a:pPr marL="0" indent="0">
              <a:buNone/>
            </a:pPr>
            <a:r>
              <a:rPr lang="pt-BR" sz="1200" b="1" dirty="0"/>
              <a:t>SÁBADO - 05 DE NOVEMBRO DE 2022</a:t>
            </a:r>
            <a:endParaRPr lang="pt-BR" sz="1200" dirty="0"/>
          </a:p>
          <a:p>
            <a:r>
              <a:rPr lang="pt-BR" sz="1200" b="1" dirty="0" smtClean="0"/>
              <a:t>Oficina </a:t>
            </a:r>
            <a:r>
              <a:rPr lang="pt-BR" sz="1200" b="1" dirty="0"/>
              <a:t>de Dança 01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“Danças Urbanas: Laboratório de Improvisação e Coreografias Sistemáticas”, </a:t>
            </a:r>
            <a:r>
              <a:rPr lang="pt-BR" sz="1200" dirty="0" err="1"/>
              <a:t>Profª</a:t>
            </a:r>
            <a:r>
              <a:rPr lang="pt-BR" sz="1200" dirty="0"/>
              <a:t>. </a:t>
            </a:r>
            <a:r>
              <a:rPr lang="pt-BR" sz="1200" dirty="0" err="1"/>
              <a:t>Drª</a:t>
            </a:r>
            <a:r>
              <a:rPr lang="pt-BR" sz="1200" dirty="0"/>
              <a:t>. Cris Ribeiro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8h30 às </a:t>
            </a:r>
            <a:r>
              <a:rPr lang="pt-BR" sz="1200" dirty="0" smtClean="0"/>
              <a:t>10h</a:t>
            </a:r>
            <a:r>
              <a:rPr lang="pt-BR" sz="1200" dirty="0"/>
              <a:t> </a:t>
            </a:r>
          </a:p>
          <a:p>
            <a:r>
              <a:rPr lang="pt-BR" sz="1200" b="1" dirty="0"/>
              <a:t>- Oficina de Dança 02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“Princípios Criativos para uma Dança Contemporânea”, </a:t>
            </a:r>
            <a:r>
              <a:rPr lang="pt-BR" sz="1200" dirty="0" err="1"/>
              <a:t>Profª</a:t>
            </a:r>
            <a:r>
              <a:rPr lang="pt-BR" sz="1200" dirty="0"/>
              <a:t>. </a:t>
            </a:r>
            <a:r>
              <a:rPr lang="pt-BR" sz="1200" dirty="0" err="1"/>
              <a:t>Drª</a:t>
            </a:r>
            <a:r>
              <a:rPr lang="pt-BR" sz="1200" dirty="0"/>
              <a:t>.  Jussara Xavier 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10h às </a:t>
            </a:r>
            <a:r>
              <a:rPr lang="pt-BR" sz="1200" dirty="0" smtClean="0"/>
              <a:t>11h30</a:t>
            </a:r>
            <a:endParaRPr lang="pt-BR" sz="1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68800" y="1725612"/>
            <a:ext cx="355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 Assembleia Geral da APRODANÇA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Associação Profissional de Dança de Santa Catarina, Mediação: membros da diretoria da APRODANÇA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13h às </a:t>
            </a:r>
            <a:r>
              <a:rPr lang="pt-BR" sz="1200" dirty="0" smtClean="0"/>
              <a:t>14h</a:t>
            </a: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BR" sz="1200" b="1" dirty="0"/>
              <a:t> Mostra Infanto-juvenil de Dança - 30 coreografias</a:t>
            </a:r>
            <a:endParaRPr lang="pt-BR" sz="1200" dirty="0"/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14h às </a:t>
            </a:r>
            <a:r>
              <a:rPr lang="pt-BR" sz="1200" dirty="0" smtClean="0"/>
              <a:t>16h30</a:t>
            </a:r>
            <a:r>
              <a:rPr lang="pt-BR" sz="1200" dirty="0"/>
              <a:t> </a:t>
            </a:r>
          </a:p>
          <a:p>
            <a:r>
              <a:rPr lang="pt-BR" sz="1200" b="1" dirty="0"/>
              <a:t>- Palestra 01: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“Brincantes: Saberes e Fazeres </a:t>
            </a:r>
            <a:r>
              <a:rPr lang="pt-BR" sz="1200" dirty="0" err="1"/>
              <a:t>Decoloniais</a:t>
            </a:r>
            <a:r>
              <a:rPr lang="pt-BR" sz="1200" dirty="0"/>
              <a:t> que Dançam”, Prof. Doutorando Jesse Cruz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18h às 19h</a:t>
            </a:r>
          </a:p>
          <a:p>
            <a:r>
              <a:rPr lang="pt-BR" sz="1200" dirty="0"/>
              <a:t> </a:t>
            </a:r>
          </a:p>
          <a:p>
            <a:r>
              <a:rPr lang="pt-BR" sz="1200" b="1" dirty="0" smtClean="0"/>
              <a:t>Mostra </a:t>
            </a:r>
            <a:r>
              <a:rPr lang="pt-BR" sz="1200" b="1" dirty="0"/>
              <a:t>Sênior de Dança - 40 coreografias</a:t>
            </a:r>
            <a:endParaRPr lang="pt-BR" sz="1200" dirty="0"/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19h30 às </a:t>
            </a:r>
            <a:r>
              <a:rPr lang="pt-BR" sz="1200" dirty="0" smtClean="0"/>
              <a:t>22h</a:t>
            </a:r>
            <a:endParaRPr lang="pt-BR" sz="12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810500" y="1063624"/>
            <a:ext cx="4267200" cy="457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DOMINGO - 06 DE NOVEMBRO DE </a:t>
            </a:r>
            <a:r>
              <a:rPr lang="pt-BR" sz="1200" b="1" dirty="0" smtClean="0"/>
              <a:t>2022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b="1" dirty="0"/>
          </a:p>
          <a:p>
            <a:r>
              <a:rPr lang="pt-BR" sz="1200" b="1" dirty="0" smtClean="0"/>
              <a:t>Oficina </a:t>
            </a:r>
            <a:r>
              <a:rPr lang="pt-BR" sz="1200" b="1" dirty="0"/>
              <a:t>de Dança 03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“Danças Populares e Folclóricas: Processos de Composição Cênica”, Prof. Dr. Marco Aurélio Cruz Souza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8h às </a:t>
            </a:r>
            <a:r>
              <a:rPr lang="pt-BR" sz="1200" dirty="0" smtClean="0"/>
              <a:t>9h30</a:t>
            </a:r>
            <a:r>
              <a:rPr lang="pt-BR" sz="1200" dirty="0"/>
              <a:t> </a:t>
            </a:r>
          </a:p>
          <a:p>
            <a:r>
              <a:rPr lang="pt-BR" sz="1200" b="1" dirty="0"/>
              <a:t> Oficina de Dança 04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“Danças Populares Brasileiras: da Toada ao </a:t>
            </a:r>
            <a:r>
              <a:rPr lang="pt-BR" sz="1200" dirty="0" err="1"/>
              <a:t>Ijexá</a:t>
            </a:r>
            <a:r>
              <a:rPr lang="pt-BR" sz="1200" dirty="0"/>
              <a:t>”, Prof. Doutorando Jesse Cruz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9h30 às </a:t>
            </a:r>
            <a:r>
              <a:rPr lang="pt-BR" sz="1200" dirty="0" smtClean="0"/>
              <a:t>11h</a:t>
            </a:r>
            <a:endParaRPr lang="pt-BR" sz="1200" dirty="0"/>
          </a:p>
          <a:p>
            <a:r>
              <a:rPr lang="pt-BR" sz="1200" b="1" dirty="0"/>
              <a:t> Oficina de Dança 05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“Ativar o Corpo Sutil como Cuidado de Si com a Prática das Terapias Corporais nas Danças”, </a:t>
            </a:r>
            <a:r>
              <a:rPr lang="pt-BR" sz="1200" dirty="0" err="1"/>
              <a:t>Profª</a:t>
            </a:r>
            <a:r>
              <a:rPr lang="pt-BR" sz="1200" dirty="0"/>
              <a:t>. Mestranda Bia Mattar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11h às </a:t>
            </a:r>
            <a:r>
              <a:rPr lang="pt-BR" sz="1200" dirty="0" smtClean="0"/>
              <a:t>12h30</a:t>
            </a:r>
            <a:endParaRPr lang="pt-BR" sz="1200" dirty="0"/>
          </a:p>
          <a:p>
            <a:r>
              <a:rPr lang="pt-BR" sz="1200" b="1" dirty="0" smtClean="0"/>
              <a:t>Palestra </a:t>
            </a:r>
            <a:r>
              <a:rPr lang="pt-BR" sz="1200" b="1" dirty="0"/>
              <a:t>02: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“Reconhecer a </a:t>
            </a:r>
            <a:r>
              <a:rPr lang="pt-BR" sz="1200" dirty="0" err="1"/>
              <a:t>Biotensegridade</a:t>
            </a:r>
            <a:r>
              <a:rPr lang="pt-BR" sz="1200" dirty="0"/>
              <a:t> para a Preparação Corporal na Dança”, </a:t>
            </a:r>
            <a:r>
              <a:rPr lang="pt-BR" sz="1200" dirty="0" err="1"/>
              <a:t>Profª</a:t>
            </a:r>
            <a:r>
              <a:rPr lang="pt-BR" sz="1200" dirty="0"/>
              <a:t>. </a:t>
            </a:r>
            <a:r>
              <a:rPr lang="pt-BR" sz="1200" dirty="0" err="1"/>
              <a:t>Drª</a:t>
            </a:r>
            <a:r>
              <a:rPr lang="pt-BR" sz="1200" dirty="0"/>
              <a:t>. Cris Ribeiro</a:t>
            </a:r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13h às </a:t>
            </a:r>
            <a:r>
              <a:rPr lang="pt-BR" sz="1200" dirty="0" smtClean="0"/>
              <a:t>14h</a:t>
            </a:r>
            <a:r>
              <a:rPr lang="pt-BR" sz="1200" dirty="0"/>
              <a:t> </a:t>
            </a:r>
          </a:p>
          <a:p>
            <a:r>
              <a:rPr lang="pt-BR" sz="1200" b="1" dirty="0"/>
              <a:t>- Mostra Infanto-juvenil de Dança – 30 coreografias</a:t>
            </a:r>
            <a:endParaRPr lang="pt-BR" sz="1200" dirty="0"/>
          </a:p>
          <a:p>
            <a:r>
              <a:rPr lang="pt-BR" sz="1200" b="1" dirty="0"/>
              <a:t>Local</a:t>
            </a:r>
            <a:r>
              <a:rPr lang="pt-BR" sz="1200" dirty="0"/>
              <a:t>: Teatro Municipal Elias </a:t>
            </a:r>
            <a:r>
              <a:rPr lang="pt-BR" sz="1200" dirty="0" err="1"/>
              <a:t>Angeloni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/>
              <a:t>Horário</a:t>
            </a:r>
            <a:r>
              <a:rPr lang="pt-BR" sz="1200" dirty="0"/>
              <a:t>: 14h às 16h30</a:t>
            </a:r>
          </a:p>
        </p:txBody>
      </p:sp>
      <p:pic>
        <p:nvPicPr>
          <p:cNvPr id="7" name="Programação ger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06400" y="570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Widescreen</PresentationFormat>
  <Paragraphs>32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Programação Geral</vt:lpstr>
    </vt:vector>
  </TitlesOfParts>
  <Company>UNESC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Arte e Cultura</dc:creator>
  <cp:lastModifiedBy>Arte e Cultura</cp:lastModifiedBy>
  <cp:revision>8</cp:revision>
  <dcterms:created xsi:type="dcterms:W3CDTF">2022-12-20T14:06:42Z</dcterms:created>
  <dcterms:modified xsi:type="dcterms:W3CDTF">2022-12-20T14:10:23Z</dcterms:modified>
</cp:coreProperties>
</file>