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5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8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5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7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9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DC04-971D-4F36-9E8C-FE5302AE7302}" type="datetimeFigureOut">
              <a:rPr lang="pt-BR" smtClean="0"/>
              <a:t>20/12/2022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1778-07F4-4C3F-A564-1951AFDBA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145" y="310031"/>
            <a:ext cx="3502446" cy="94154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Curadores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3728" y="1441132"/>
            <a:ext cx="40101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Carolina da Silveira </a:t>
            </a:r>
            <a:r>
              <a:rPr lang="pt-BR" sz="1200" b="1" dirty="0" err="1"/>
              <a:t>Hax</a:t>
            </a:r>
            <a:endParaRPr lang="pt-BR" sz="1200" dirty="0"/>
          </a:p>
          <a:p>
            <a:pPr algn="just"/>
            <a:r>
              <a:rPr lang="pt-BR" sz="1200" dirty="0"/>
              <a:t>Tecnóloga em Dança e Licenciada em Pedagogia, atualmente cursando a Extensão Universitária em Metodologia </a:t>
            </a:r>
            <a:r>
              <a:rPr lang="pt-BR" sz="1200" dirty="0" err="1" smtClean="0"/>
              <a:t>Vaganova.Iniciou</a:t>
            </a:r>
            <a:r>
              <a:rPr lang="pt-BR" sz="1200" dirty="0" smtClean="0"/>
              <a:t> </a:t>
            </a:r>
            <a:r>
              <a:rPr lang="pt-BR" sz="1200" dirty="0"/>
              <a:t>seus estudos em ballet clássico no ano de 1998, na cidade de Feliz/RS e os estudos em Jazz, no ano de 2009, na mesma </a:t>
            </a:r>
            <a:r>
              <a:rPr lang="pt-BR" sz="1200" dirty="0" smtClean="0"/>
              <a:t>cidade. A </a:t>
            </a:r>
            <a:r>
              <a:rPr lang="pt-BR" sz="1200" dirty="0"/>
              <a:t>atuação como professora é coreógrafa teve início no ano de 2006, no Programa Esporte e Lazer na Cidade, de Feliz/ RS. Posteriormente, no ano de 2007 ingressou no Ballet </a:t>
            </a:r>
            <a:r>
              <a:rPr lang="pt-BR" sz="1200" dirty="0" err="1"/>
              <a:t>Candice</a:t>
            </a:r>
            <a:r>
              <a:rPr lang="pt-BR" sz="1200" dirty="0"/>
              <a:t> </a:t>
            </a:r>
            <a:r>
              <a:rPr lang="pt-BR" sz="1200" dirty="0" err="1"/>
              <a:t>Assmann</a:t>
            </a:r>
            <a:r>
              <a:rPr lang="pt-BR" sz="1200" dirty="0"/>
              <a:t>, da mesma cidade, como bailarina e em 2010 assumiu como professora </a:t>
            </a:r>
            <a:r>
              <a:rPr lang="pt-BR" sz="1200" dirty="0" smtClean="0"/>
              <a:t>e, </a:t>
            </a:r>
            <a:r>
              <a:rPr lang="pt-BR" sz="1200" dirty="0"/>
              <a:t> permanecendo até o final de </a:t>
            </a:r>
            <a:r>
              <a:rPr lang="pt-BR" sz="1200" dirty="0" smtClean="0"/>
              <a:t>2012. Em </a:t>
            </a:r>
            <a:r>
              <a:rPr lang="pt-BR" sz="1200" dirty="0"/>
              <a:t>2013, na cidade de Caxias do Sul/RS, continuou seus estudos em Ballet Clássico e Jazz no Ballet </a:t>
            </a:r>
            <a:r>
              <a:rPr lang="pt-BR" sz="1200" dirty="0" err="1"/>
              <a:t>Margô</a:t>
            </a:r>
            <a:r>
              <a:rPr lang="pt-BR" sz="1200" dirty="0"/>
              <a:t>, onde também atuou como professora e coreógrafa de ballet </a:t>
            </a:r>
            <a:r>
              <a:rPr lang="pt-BR" sz="1200" dirty="0" smtClean="0"/>
              <a:t>Clássico. Em </a:t>
            </a:r>
            <a:r>
              <a:rPr lang="pt-BR" sz="1200" dirty="0"/>
              <a:t>Caxias do Sul, atuou nas mesmas funções em Escolas de Educação Infantil e Projetos sociais, até o final de </a:t>
            </a:r>
            <a:r>
              <a:rPr lang="pt-BR" sz="1200" dirty="0" smtClean="0"/>
              <a:t>2017. Em </a:t>
            </a:r>
            <a:r>
              <a:rPr lang="pt-BR" sz="1200" dirty="0"/>
              <a:t>2016, retornou ao Ballet </a:t>
            </a:r>
            <a:r>
              <a:rPr lang="pt-BR" sz="1200" dirty="0" err="1"/>
              <a:t>Candice</a:t>
            </a:r>
            <a:r>
              <a:rPr lang="pt-BR" sz="1200" dirty="0"/>
              <a:t> </a:t>
            </a:r>
            <a:r>
              <a:rPr lang="pt-BR" sz="1200" dirty="0" err="1"/>
              <a:t>Assmann</a:t>
            </a:r>
            <a:r>
              <a:rPr lang="pt-BR" sz="1200" dirty="0"/>
              <a:t>, desempenhando as funções anteriores e também como coordenadora pedagógica dos níveis iniciais de ballet </a:t>
            </a:r>
            <a:r>
              <a:rPr lang="pt-BR" sz="1200" dirty="0" smtClean="0"/>
              <a:t>Clássico. Atualmente </a:t>
            </a:r>
            <a:r>
              <a:rPr lang="pt-BR" sz="1200" dirty="0"/>
              <a:t>atua como coreógrafa da Cia de Dança </a:t>
            </a:r>
            <a:r>
              <a:rPr lang="pt-BR" sz="1200" dirty="0" err="1"/>
              <a:t>Unesc</a:t>
            </a:r>
            <a:r>
              <a:rPr lang="pt-BR" sz="1200" dirty="0"/>
              <a:t>, de Criciúma/SC. No ano de 2011, juntamente com o Ballet </a:t>
            </a:r>
            <a:r>
              <a:rPr lang="pt-BR" sz="1200" dirty="0" err="1"/>
              <a:t>Candice</a:t>
            </a:r>
            <a:r>
              <a:rPr lang="pt-BR" sz="1200" dirty="0"/>
              <a:t> </a:t>
            </a:r>
            <a:r>
              <a:rPr lang="pt-BR" sz="1200" dirty="0" err="1"/>
              <a:t>Assmann</a:t>
            </a:r>
            <a:r>
              <a:rPr lang="pt-BR" sz="1200" dirty="0"/>
              <a:t>, participou como bailarina da turnê  " Brasil na ponta do pé ", pela </a:t>
            </a:r>
            <a:r>
              <a:rPr lang="pt-BR" sz="1200" dirty="0" smtClean="0"/>
              <a:t>Europa. Ao </a:t>
            </a:r>
            <a:r>
              <a:rPr lang="pt-BR" sz="1200" dirty="0"/>
              <a:t>longo dos anos, participou de diversos cursos de aperfeiçoamento,  entre eles: Metodologia </a:t>
            </a:r>
            <a:r>
              <a:rPr lang="pt-BR" sz="1200" dirty="0" err="1"/>
              <a:t>Vaganona</a:t>
            </a:r>
            <a:r>
              <a:rPr lang="pt-BR" sz="1200" dirty="0"/>
              <a:t>, 1° e 2 ° séries, do Bolshoi Brasil e Metodologia Jazz for </a:t>
            </a:r>
            <a:r>
              <a:rPr lang="pt-BR" sz="1200" dirty="0" err="1"/>
              <a:t>fun</a:t>
            </a:r>
            <a:r>
              <a:rPr lang="pt-BR" sz="1200" dirty="0"/>
              <a:t>, de Caroline </a:t>
            </a:r>
            <a:r>
              <a:rPr lang="pt-BR" sz="1200" dirty="0" err="1"/>
              <a:t>Danni</a:t>
            </a:r>
            <a:r>
              <a:rPr lang="pt-BR" sz="1200" dirty="0"/>
              <a:t> Stein.</a:t>
            </a:r>
          </a:p>
          <a:p>
            <a:r>
              <a:rPr lang="pt-BR" sz="1000" dirty="0"/>
              <a:t> 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05055" y="1441132"/>
            <a:ext cx="35914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Maxwell </a:t>
            </a:r>
            <a:r>
              <a:rPr lang="pt-BR" sz="1200" b="1" dirty="0" err="1"/>
              <a:t>Sandeer</a:t>
            </a:r>
            <a:r>
              <a:rPr lang="pt-BR" sz="1200" b="1" dirty="0"/>
              <a:t> </a:t>
            </a:r>
            <a:r>
              <a:rPr lang="pt-BR" sz="1200" b="1" dirty="0" err="1"/>
              <a:t>Flôr</a:t>
            </a:r>
            <a:endParaRPr lang="pt-BR" sz="1200" dirty="0"/>
          </a:p>
          <a:p>
            <a:pPr algn="just"/>
            <a:r>
              <a:rPr lang="pt-BR" sz="1200" dirty="0"/>
              <a:t>Mestrando em Educação pelo PPGE/UNESC – Universidade do Extremo Sul Catarinense;</a:t>
            </a:r>
            <a:br>
              <a:rPr lang="pt-BR" sz="1200" dirty="0"/>
            </a:br>
            <a:r>
              <a:rPr lang="pt-BR" sz="1200" dirty="0"/>
              <a:t>Pós-graduado em Dança e Consciência Corporal, pela Gama Filho; Pós-graduado em MBA Gestão de Projetos pela </a:t>
            </a:r>
            <a:r>
              <a:rPr lang="pt-BR" sz="1200" dirty="0" smtClean="0"/>
              <a:t>UNESC; Pós-graduação </a:t>
            </a:r>
            <a:r>
              <a:rPr lang="pt-BR" sz="1200" dirty="0"/>
              <a:t>em MBA Executivo Gestão Pública (em andamento), </a:t>
            </a:r>
            <a:r>
              <a:rPr lang="pt-BR" sz="1200" dirty="0" smtClean="0"/>
              <a:t>pela Faculdade Única. Graduado </a:t>
            </a:r>
            <a:r>
              <a:rPr lang="pt-BR" sz="1200" dirty="0"/>
              <a:t>em Educação Física (Bacharel e Licenciatura), pela </a:t>
            </a:r>
            <a:r>
              <a:rPr lang="pt-BR" sz="1200" dirty="0" smtClean="0"/>
              <a:t>UNESC. Foi </a:t>
            </a:r>
            <a:r>
              <a:rPr lang="pt-BR" sz="1200" dirty="0"/>
              <a:t>Conselheiro Estadual de Cultura de Santa Catarina, por dois </a:t>
            </a:r>
            <a:r>
              <a:rPr lang="pt-BR" sz="1200" dirty="0" smtClean="0"/>
              <a:t>mandatos; Foi </a:t>
            </a:r>
            <a:r>
              <a:rPr lang="pt-BR" sz="1200" dirty="0"/>
              <a:t>Presidente do Conselho Municipal de Políticas Culturais de Criciúma, por dois </a:t>
            </a:r>
            <a:r>
              <a:rPr lang="pt-BR" sz="1200" dirty="0" smtClean="0"/>
              <a:t>mandatos; Presidente </a:t>
            </a:r>
            <a:r>
              <a:rPr lang="pt-BR" sz="1200" dirty="0"/>
              <a:t>da APRODANÇA – Associação de Profissionais de Dança de Santa Catarina, por dois </a:t>
            </a:r>
            <a:r>
              <a:rPr lang="pt-BR" sz="1200" dirty="0" smtClean="0"/>
              <a:t>mandatos. Foi </a:t>
            </a:r>
            <a:r>
              <a:rPr lang="pt-BR" sz="1200" dirty="0"/>
              <a:t>coreógrafo dos grupos The </a:t>
            </a:r>
            <a:r>
              <a:rPr lang="pt-BR" sz="1200" dirty="0" err="1"/>
              <a:t>Laws</a:t>
            </a:r>
            <a:r>
              <a:rPr lang="pt-BR" sz="1200" dirty="0"/>
              <a:t>, União Dança de Rua da UNESC e Cia de Dança da </a:t>
            </a:r>
            <a:r>
              <a:rPr lang="pt-BR" sz="1200" dirty="0" smtClean="0"/>
              <a:t>UNESC. Execução </a:t>
            </a:r>
            <a:r>
              <a:rPr lang="pt-BR" sz="1200" dirty="0"/>
              <a:t>técnica de Concepção Artística nos espetáculos de dança: Quebra Cabeça, Comunidade </a:t>
            </a:r>
            <a:r>
              <a:rPr lang="pt-BR" sz="1200" dirty="0" err="1"/>
              <a:t>Breaking</a:t>
            </a:r>
            <a:r>
              <a:rPr lang="pt-BR" sz="1200" dirty="0"/>
              <a:t> e Poesia </a:t>
            </a:r>
            <a:r>
              <a:rPr lang="pt-BR" sz="1200" dirty="0" smtClean="0"/>
              <a:t>Urbana. Iniciou </a:t>
            </a:r>
            <a:r>
              <a:rPr lang="pt-BR" sz="1200" dirty="0"/>
              <a:t>o processo de pesquisa e artística do Projeto Cabeça de Porco, do artista da dança </a:t>
            </a:r>
            <a:r>
              <a:rPr lang="pt-BR" sz="1200" dirty="0" err="1"/>
              <a:t>Maneka</a:t>
            </a:r>
            <a:r>
              <a:rPr lang="pt-BR" sz="1200" dirty="0"/>
              <a:t> </a:t>
            </a:r>
            <a:r>
              <a:rPr lang="pt-BR" sz="1200" dirty="0" err="1" smtClean="0"/>
              <a:t>Flor.Coordenação</a:t>
            </a:r>
            <a:r>
              <a:rPr lang="pt-BR" sz="1200" dirty="0" smtClean="0"/>
              <a:t> </a:t>
            </a:r>
            <a:r>
              <a:rPr lang="pt-BR" sz="1200" dirty="0"/>
              <a:t>Técnica e Artística do </a:t>
            </a:r>
            <a:r>
              <a:rPr lang="pt-BR" sz="1200" dirty="0" err="1"/>
              <a:t>Unesc</a:t>
            </a:r>
            <a:r>
              <a:rPr lang="pt-BR" sz="1200" dirty="0"/>
              <a:t> em Dança (21 edições</a:t>
            </a:r>
            <a:r>
              <a:rPr lang="pt-BR" sz="1200" dirty="0" smtClean="0"/>
              <a:t>). Atualmente </a:t>
            </a:r>
            <a:r>
              <a:rPr lang="pt-BR" sz="1200" dirty="0"/>
              <a:t>é Produtor Cultural pela </a:t>
            </a:r>
            <a:r>
              <a:rPr lang="pt-BR" sz="1200" dirty="0" smtClean="0"/>
              <a:t>UNESC; Presidente </a:t>
            </a:r>
            <a:r>
              <a:rPr lang="pt-BR" sz="1200" dirty="0"/>
              <a:t>da ASDC – Associação Dança Criciúma e Artista Urbano Educador do Projeto Ação Hip Hop.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17737" y="1441132"/>
            <a:ext cx="326099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/>
              <a:t>Paula </a:t>
            </a:r>
            <a:r>
              <a:rPr lang="pt-BR" sz="1200" b="1" dirty="0"/>
              <a:t>Gregório Gonçalves</a:t>
            </a:r>
            <a:endParaRPr lang="pt-BR" sz="1200" dirty="0"/>
          </a:p>
          <a:p>
            <a:pPr algn="just"/>
            <a:r>
              <a:rPr lang="pt-BR" sz="1200" dirty="0"/>
              <a:t>Graduada em Educação Física pela UNESC – Universidade do Extremo Sul </a:t>
            </a:r>
            <a:r>
              <a:rPr lang="pt-BR" sz="1200" dirty="0" smtClean="0"/>
              <a:t>Catarinense. Artista </a:t>
            </a:r>
            <a:r>
              <a:rPr lang="pt-BR" sz="1200" dirty="0"/>
              <a:t>da Dança desde 1999, e como coreógrafa </a:t>
            </a:r>
            <a:r>
              <a:rPr lang="pt-BR" sz="1200" dirty="0" smtClean="0"/>
              <a:t>2003. Foi </a:t>
            </a:r>
            <a:r>
              <a:rPr lang="pt-BR" sz="1200" dirty="0"/>
              <a:t>coordenadora Cultural da Multiplicando Talentos (10 anos</a:t>
            </a:r>
            <a:r>
              <a:rPr lang="pt-BR" sz="1200" dirty="0" smtClean="0"/>
              <a:t>); Fundadora </a:t>
            </a:r>
            <a:r>
              <a:rPr lang="pt-BR" sz="1200" dirty="0"/>
              <a:t>e Coordenadora do Festival Dia Internacional da Dança em Criciúma (6ª Edições);</a:t>
            </a:r>
            <a:br>
              <a:rPr lang="pt-BR" sz="1200" dirty="0"/>
            </a:br>
            <a:r>
              <a:rPr lang="pt-BR" sz="1200" dirty="0"/>
              <a:t>Produtora Cultural do Festival Criciumense de Hip Hop (6ª Edições</a:t>
            </a:r>
            <a:r>
              <a:rPr lang="pt-BR" sz="1200" dirty="0" smtClean="0"/>
              <a:t>); Coreografa </a:t>
            </a:r>
            <a:r>
              <a:rPr lang="pt-BR" sz="1200" dirty="0"/>
              <a:t>Destaque no Festival Internacional Universal Dance em Córdoba – Argentina (2016</a:t>
            </a:r>
            <a:r>
              <a:rPr lang="pt-BR" sz="1200" dirty="0" smtClean="0"/>
              <a:t>); Indicada </a:t>
            </a:r>
            <a:r>
              <a:rPr lang="pt-BR" sz="1200" dirty="0"/>
              <a:t>coreografa revelação do Festival Santa Catarina em Dança – Florianópolis – </a:t>
            </a:r>
            <a:r>
              <a:rPr lang="pt-BR" sz="1200" dirty="0" smtClean="0"/>
              <a:t>2017; Proprietária </a:t>
            </a:r>
            <a:r>
              <a:rPr lang="pt-BR" sz="1200" dirty="0"/>
              <a:t>e Diretora do MS Estúdio de Dança desde </a:t>
            </a:r>
            <a:r>
              <a:rPr lang="pt-BR" sz="1200" dirty="0" smtClean="0"/>
              <a:t>2018. Proponente </a:t>
            </a:r>
            <a:r>
              <a:rPr lang="pt-BR" sz="1200" dirty="0"/>
              <a:t>do Projeto Quebra Cabeça (Montagem de Espetáculo), pelo Edital Cultura Criciúma </a:t>
            </a:r>
            <a:r>
              <a:rPr lang="pt-BR" sz="1200" dirty="0" smtClean="0"/>
              <a:t>2019; Proponente </a:t>
            </a:r>
            <a:r>
              <a:rPr lang="pt-BR" sz="1200" dirty="0"/>
              <a:t>do Projeto Corda de Três Nós (Oficina Virtual), pelo Edital Cultura Criciúma </a:t>
            </a:r>
            <a:r>
              <a:rPr lang="pt-BR" sz="1200" dirty="0" smtClean="0"/>
              <a:t>2020; Proponente </a:t>
            </a:r>
            <a:r>
              <a:rPr lang="pt-BR" sz="1200" dirty="0"/>
              <a:t>do Projeto Quebra Cabeça (Circulação de Espetáculo), pelo Edital Aldir Blanc Criciúma </a:t>
            </a:r>
            <a:r>
              <a:rPr lang="pt-BR" sz="1200" dirty="0" smtClean="0"/>
              <a:t>2020; Proponente </a:t>
            </a:r>
            <a:r>
              <a:rPr lang="pt-BR" sz="1200" dirty="0"/>
              <a:t>do Projeto Corda de Três Nós (Formação Cultural), pelo Edital Aldir Blanc 2 Santa </a:t>
            </a:r>
            <a:r>
              <a:rPr lang="pt-BR" sz="1200" dirty="0" smtClean="0"/>
              <a:t>Catarina. Atualmente </a:t>
            </a:r>
            <a:r>
              <a:rPr lang="pt-BR" sz="1200" dirty="0"/>
              <a:t>é coreógrafa da Cia de Dança UNESC.</a:t>
            </a:r>
          </a:p>
          <a:p>
            <a:endParaRPr lang="pt-BR" dirty="0"/>
          </a:p>
        </p:txBody>
      </p:sp>
      <p:pic>
        <p:nvPicPr>
          <p:cNvPr id="9" name="Curado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756491" y="452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Widescreen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Curadores</vt:lpstr>
    </vt:vector>
  </TitlesOfParts>
  <Company>UNESC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Arte e Cultura</dc:creator>
  <cp:lastModifiedBy>Arte e Cultura</cp:lastModifiedBy>
  <cp:revision>3</cp:revision>
  <dcterms:created xsi:type="dcterms:W3CDTF">2022-12-20T14:06:42Z</dcterms:created>
  <dcterms:modified xsi:type="dcterms:W3CDTF">2022-12-20T14:08:22Z</dcterms:modified>
</cp:coreProperties>
</file>