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8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414" y="409192"/>
            <a:ext cx="5430398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Coreografias </a:t>
            </a:r>
            <a:r>
              <a:rPr lang="pt-BR" b="1" dirty="0"/>
              <a:t>selecionadas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Conforme o Artigo 5.3 do Edital 21° </a:t>
            </a:r>
            <a:r>
              <a:rPr lang="pt-BR" dirty="0" err="1"/>
              <a:t>Unesc</a:t>
            </a:r>
            <a:r>
              <a:rPr lang="pt-BR" dirty="0"/>
              <a:t> em Dança os Critérios técnicos de seleção foram os seguintes: </a:t>
            </a:r>
          </a:p>
          <a:p>
            <a:r>
              <a:rPr lang="pt-BR" dirty="0"/>
              <a:t>a)    Balé Clássico de Repertório: qualidade artística e técnica dos intérpretes; adequação das peças escolhidas para os bailarinos e fidelidade à versão proposta.</a:t>
            </a:r>
          </a:p>
          <a:p>
            <a:r>
              <a:rPr lang="pt-BR" dirty="0"/>
              <a:t>b)    Demais Gêneros: qualidade artística e técnica dos intérpretes; estrutura coreográfica; originalidade e desenvolvimento adequado do tema proposto. </a:t>
            </a:r>
          </a:p>
          <a:p>
            <a:r>
              <a:rPr lang="pt-BR" dirty="0"/>
              <a:t>Foram selecionadas 100 (cem) coreografias, sendo 60 (sessenta) coreografias para as Categorias Infanto-juvenil e 40 (quarenta) para na Categoria Sênior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Selecionada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38200" y="767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 Coreografias selecionadas </vt:lpstr>
    </vt:vector>
  </TitlesOfParts>
  <Company>UNESC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Arte e Cultura</dc:creator>
  <cp:lastModifiedBy>Arte e Cultura</cp:lastModifiedBy>
  <cp:revision>2</cp:revision>
  <dcterms:created xsi:type="dcterms:W3CDTF">2022-12-20T14:06:42Z</dcterms:created>
  <dcterms:modified xsi:type="dcterms:W3CDTF">2022-12-20T14:07:52Z</dcterms:modified>
</cp:coreProperties>
</file>