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70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50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8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22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6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7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56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54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98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0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0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7685" y="778774"/>
            <a:ext cx="4009222" cy="90338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Apresentação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0234" y="211206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O Ministério do Turismo / Secretaria Especial de Cultura e a Universidade do Extremo Sul Catarinense (</a:t>
            </a:r>
            <a:r>
              <a:rPr lang="pt-BR" dirty="0" err="1"/>
              <a:t>Unesc</a:t>
            </a:r>
            <a:r>
              <a:rPr lang="pt-BR" dirty="0"/>
              <a:t>), por meio da Diretoria de Extensão, Cultura e Ações Comunitárias / Setor Arte e Cultura, torna pública a abertura de inscrições para seleção de coreografias a serem apresentadas no </a:t>
            </a:r>
            <a:r>
              <a:rPr lang="pt-BR" b="1" dirty="0"/>
              <a:t>21° </a:t>
            </a:r>
            <a:r>
              <a:rPr lang="pt-BR" b="1" dirty="0" err="1"/>
              <a:t>Unesc</a:t>
            </a:r>
            <a:r>
              <a:rPr lang="pt-BR" b="1" dirty="0"/>
              <a:t> em Dança – PRONAC 191786</a:t>
            </a:r>
            <a:r>
              <a:rPr lang="pt-BR" dirty="0"/>
              <a:t>, projeto aprovado pela Lei de Incentivo à Cultura. </a:t>
            </a:r>
          </a:p>
          <a:p>
            <a:r>
              <a:rPr lang="pt-BR" dirty="0"/>
              <a:t>O objetivo do 21º </a:t>
            </a:r>
            <a:r>
              <a:rPr lang="pt-BR" dirty="0" err="1"/>
              <a:t>Unesc</a:t>
            </a:r>
            <a:r>
              <a:rPr lang="pt-BR" dirty="0"/>
              <a:t> em Dança é apresentar o panorama da dança, sob o aspecto não competitivo, buscando o aprimoramento técnico e artístico, garantindo o caráter didático pedagógico, contribuindo para o fortalecimento da linguagem da dança, formação de plateia e valorização da arte e da cultura.</a:t>
            </a:r>
          </a:p>
          <a:p>
            <a:r>
              <a:rPr lang="pt-BR" dirty="0"/>
              <a:t>O 21º </a:t>
            </a:r>
            <a:r>
              <a:rPr lang="pt-BR" dirty="0" err="1"/>
              <a:t>Unesc</a:t>
            </a:r>
            <a:r>
              <a:rPr lang="pt-BR" dirty="0"/>
              <a:t> em Dança será realizado nos dias </a:t>
            </a:r>
            <a:r>
              <a:rPr lang="pt-BR" b="1" dirty="0"/>
              <a:t>04 a 06 de novembro de 2022.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Apresentaçã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029159" y="877926"/>
            <a:ext cx="678455" cy="6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 Apresentação </vt:lpstr>
    </vt:vector>
  </TitlesOfParts>
  <Company>UNESC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Apresentação </dc:title>
  <dc:creator>Arte e Cultura</dc:creator>
  <cp:lastModifiedBy>Arte e Cultura</cp:lastModifiedBy>
  <cp:revision>1</cp:revision>
  <dcterms:created xsi:type="dcterms:W3CDTF">2022-12-20T14:06:42Z</dcterms:created>
  <dcterms:modified xsi:type="dcterms:W3CDTF">2022-12-20T14:07:18Z</dcterms:modified>
</cp:coreProperties>
</file>