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F19A9D-BF5D-40E5-9C90-6147E5FC5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05AE39-3DA7-427E-8B28-0AFCFAD47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4B2FA9-9EC0-4F6A-B24F-D16D5132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6067-F365-4D3F-9F97-8F0192E00557}" type="datetimeFigureOut">
              <a:rPr lang="pt-BR" smtClean="0"/>
              <a:t>17/04/2024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F4567D-550B-4AB6-9D5D-223AC775C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C844C1-2501-4953-BACF-5DAB7CB9A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410F-7107-4750-BFD4-0D5708790D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09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E2F232-C39E-4CF3-BC6F-2AFC01D51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85768DE-089D-41A0-BFA8-F7127AE08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1431CB-58A4-47A4-A66B-6337BEFDF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6067-F365-4D3F-9F97-8F0192E00557}" type="datetimeFigureOut">
              <a:rPr lang="pt-BR" smtClean="0"/>
              <a:t>17/04/2024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6EDC11-4F17-4FB6-99D6-971EF920A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6C7A72-BB8C-4AFC-B458-C4E9E1644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410F-7107-4750-BFD4-0D5708790D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1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BFFD2D-738A-4249-BC18-502B61BEAE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473EAD3-04FC-4ABD-8496-9BC51BCDB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27BA4F-932C-4648-AE39-E30A8FB3D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6067-F365-4D3F-9F97-8F0192E00557}" type="datetimeFigureOut">
              <a:rPr lang="pt-BR" smtClean="0"/>
              <a:t>17/04/2024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5DE3BD-3C13-4C6E-99F6-D5B6D224E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F8F217-F3F4-4D52-855E-56BD51DBF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410F-7107-4750-BFD4-0D5708790D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12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44CB9-C32C-4D57-AFF6-6751DDDC0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0CBEEB-40BD-4DBA-BEEC-C8B7E13EC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43231B-59A0-47CA-9E69-F3AEABE71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6067-F365-4D3F-9F97-8F0192E00557}" type="datetimeFigureOut">
              <a:rPr lang="pt-BR" smtClean="0"/>
              <a:t>17/04/2024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9C9DEA-6A19-4D31-8E4B-82C4898AC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799C1B-C498-4C2F-8B5D-B15AA5413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410F-7107-4750-BFD4-0D5708790D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94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C9D01B-B65D-445E-B63C-031EC6A3E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CAC9E7-6CC7-4F7C-92EA-311462367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1490B5-AF02-45FC-A83A-BB77D68BF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6067-F365-4D3F-9F97-8F0192E00557}" type="datetimeFigureOut">
              <a:rPr lang="pt-BR" smtClean="0"/>
              <a:t>17/04/2024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1DDF15-F9C0-4373-8131-CFFA01626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8FF369-FCBD-4C2F-9A5C-0526FFD0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410F-7107-4750-BFD4-0D5708790D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72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E8F40-5D27-4BEF-8758-D76E4DBE3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DCF3C9-55D6-4DC0-B599-192129482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48FAE55-D772-4691-A207-64B915EAC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7EEC9B5-29E7-4B1C-A3CF-4DD2281A4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6067-F365-4D3F-9F97-8F0192E00557}" type="datetimeFigureOut">
              <a:rPr lang="pt-BR" smtClean="0"/>
              <a:t>17/04/2024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BEE9233-559E-4CB9-8325-AE736DD8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9F674F8-BA68-4D55-9A39-5340AF2FD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410F-7107-4750-BFD4-0D5708790D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40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AFF1CA-9698-48F6-B361-DF2741420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462EB5-54C7-4F15-90D7-35D022E2A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460215B-E0CE-4462-B3FE-5974EE3CC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CCA734B-D7A9-4BB2-94D3-C87361CFE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73FF20A-5A55-41D2-827F-5AB4BBF471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E195AFA-B65C-4543-AEDD-008ABECEF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6067-F365-4D3F-9F97-8F0192E00557}" type="datetimeFigureOut">
              <a:rPr lang="pt-BR" smtClean="0"/>
              <a:t>17/04/2024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5359601-C08B-4A7D-BFED-461F196A2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A00DD16-9E4B-4AD0-8B6E-D5779E302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410F-7107-4750-BFD4-0D5708790D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34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2F52AB-6714-4658-822D-4B69D2B99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98ED5B-BF1A-4C95-8CF5-E2B4E31A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6067-F365-4D3F-9F97-8F0192E00557}" type="datetimeFigureOut">
              <a:rPr lang="pt-BR" smtClean="0"/>
              <a:t>17/04/2024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B73368E-6FE2-4B56-B314-E44E780AC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7487362-85F3-42F4-9A74-732C3A47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410F-7107-4750-BFD4-0D5708790D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552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6E00CBA-1317-43DE-8C4A-A7116B6E1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6067-F365-4D3F-9F97-8F0192E00557}" type="datetimeFigureOut">
              <a:rPr lang="pt-BR" smtClean="0"/>
              <a:t>17/04/2024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4AEA812-6A85-4921-9F58-FBF3AB846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30E6F6C-0B5E-4F04-822B-107DB0EB3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410F-7107-4750-BFD4-0D5708790D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28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6643B-BDB3-49F5-8945-8BAA6328C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BC2CD3-C4A6-472F-B2FE-4C27BF2DF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0113661-95D7-4570-93C7-471A0C337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474B13-0782-4D85-A0F7-44C408AB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6067-F365-4D3F-9F97-8F0192E00557}" type="datetimeFigureOut">
              <a:rPr lang="pt-BR" smtClean="0"/>
              <a:t>17/04/2024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B2BF11-1728-45CB-AB5B-485199616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21FD8E-F329-4276-A2B7-8729F2FDD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410F-7107-4750-BFD4-0D5708790D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79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59D644-6034-4045-B030-10F84C8C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F4AF2B6-9AC0-4AD8-97FA-63D1BF17C8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FEDAAB8-02AD-4E28-8A24-3BCF6C5B0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DECD0FA-5198-459F-B47D-CD3B7AC04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6067-F365-4D3F-9F97-8F0192E00557}" type="datetimeFigureOut">
              <a:rPr lang="pt-BR" smtClean="0"/>
              <a:t>17/04/2024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3CDFE0-D399-449A-BB58-B561AB54A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94BB55-106C-47F8-B497-F8EDF9F5E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410F-7107-4750-BFD4-0D5708790D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370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28D7C92-1B8C-4C63-9AAF-A202C0F5B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D640C4-0E8A-447D-AFE3-995A02316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6051FC-E0FE-4F1F-9E0C-28A2AECB00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B6067-F365-4D3F-9F97-8F0192E00557}" type="datetimeFigureOut">
              <a:rPr lang="pt-BR" smtClean="0"/>
              <a:t>17/04/2024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AA1E2C-7699-41B3-AF72-7514000590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B15B50-947C-4D86-813B-A017633ED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9410F-7107-4750-BFD4-0D5708790D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255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A0F596-3588-43E5-BF1A-B23C78F67D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8A41F6-AC07-42F5-B498-9F6F6D4195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015DCC0-611E-4E2E-95BE-9D86F604E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67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47881F-6DC4-4638-A6F2-C5A30BA12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D35AA8-1E06-41F1-9626-DF04B0133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FF7B1C0-6A1E-4AB7-B0F5-587B885A1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667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Proacad Recepcao</dc:creator>
  <cp:lastModifiedBy>Proacad Recepcao</cp:lastModifiedBy>
  <cp:revision>1</cp:revision>
  <dcterms:created xsi:type="dcterms:W3CDTF">2024-04-17T13:14:58Z</dcterms:created>
  <dcterms:modified xsi:type="dcterms:W3CDTF">2024-04-17T13:15:07Z</dcterms:modified>
</cp:coreProperties>
</file>