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62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457B"/>
    <a:srgbClr val="27336D"/>
    <a:srgbClr val="1B3872"/>
    <a:srgbClr val="0A2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83" autoAdjust="0"/>
    <p:restoredTop sz="94660"/>
  </p:normalViewPr>
  <p:slideViewPr>
    <p:cSldViewPr snapToGrid="0">
      <p:cViewPr varScale="1">
        <p:scale>
          <a:sx n="17" d="100"/>
          <a:sy n="17" d="100"/>
        </p:scale>
        <p:origin x="150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03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79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570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713F17CC-0AD0-44EA-81B8-232763982E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4321" y="4000697"/>
            <a:ext cx="31151106" cy="137980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 b="1"/>
            </a:lvl1pPr>
            <a:lvl2pPr marL="1619997" indent="0">
              <a:buNone/>
              <a:defRPr/>
            </a:lvl2pPr>
            <a:lvl3pPr marL="3239994" indent="0">
              <a:buNone/>
              <a:defRPr/>
            </a:lvl3pPr>
            <a:lvl4pPr marL="4859990" indent="0">
              <a:buNone/>
              <a:defRPr/>
            </a:lvl4pPr>
            <a:lvl5pPr marL="6479987" indent="0">
              <a:buNone/>
              <a:defRPr/>
            </a:lvl5pPr>
          </a:lstStyle>
          <a:p>
            <a:pPr lvl="0"/>
            <a:r>
              <a:rPr lang="pt-BR" dirty="0"/>
              <a:t>Clique para editar o(s) autor(es)</a:t>
            </a:r>
          </a:p>
        </p:txBody>
      </p:sp>
      <p:sp>
        <p:nvSpPr>
          <p:cNvPr id="9" name="Espaço Reservado para Texto 8">
            <a:extLst>
              <a:ext uri="{FF2B5EF4-FFF2-40B4-BE49-F238E27FC236}">
                <a16:creationId xmlns:a16="http://schemas.microsoft.com/office/drawing/2014/main" id="{83A81DA1-7DE0-400C-8E0F-DACCB28CC6A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1196" y="5706902"/>
            <a:ext cx="31319999" cy="140427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200"/>
            </a:lvl1pPr>
          </a:lstStyle>
          <a:p>
            <a:pPr lvl="0"/>
            <a:r>
              <a:rPr lang="pt-BR" dirty="0"/>
              <a:t>Clique para editar a(s) instituição(</a:t>
            </a:r>
            <a:r>
              <a:rPr lang="pt-BR" dirty="0" err="1"/>
              <a:t>ões</a:t>
            </a:r>
            <a:r>
              <a:rPr lang="pt-BR" dirty="0"/>
              <a:t>)</a:t>
            </a:r>
          </a:p>
        </p:txBody>
      </p:sp>
      <p:sp>
        <p:nvSpPr>
          <p:cNvPr id="13" name="Espaço Reservado para Texto 12">
            <a:extLst>
              <a:ext uri="{FF2B5EF4-FFF2-40B4-BE49-F238E27FC236}">
                <a16:creationId xmlns:a16="http://schemas.microsoft.com/office/drawing/2014/main" id="{FC551009-ABAD-40B3-B59E-15675BAC2A5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9878" y="7380906"/>
            <a:ext cx="31151106" cy="543065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3600"/>
            </a:lvl1pPr>
            <a:lvl2pPr marL="1619997" indent="0">
              <a:buNone/>
              <a:defRPr sz="3600"/>
            </a:lvl2pPr>
            <a:lvl3pPr marL="3239994" indent="0">
              <a:buNone/>
              <a:defRPr sz="3600"/>
            </a:lvl3pPr>
            <a:lvl4pPr marL="4859990" indent="0">
              <a:buNone/>
              <a:defRPr sz="3600"/>
            </a:lvl4pPr>
            <a:lvl5pPr marL="6479987" indent="0">
              <a:buNone/>
              <a:defRPr sz="3600"/>
            </a:lvl5pPr>
          </a:lstStyle>
          <a:p>
            <a:pPr lvl="0"/>
            <a:r>
              <a:rPr lang="pt-BR" dirty="0"/>
              <a:t>Clique para editar as palavras-chave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88D92B5E-5995-4A66-8858-F4E571EC9E0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14" y="8004295"/>
            <a:ext cx="31320000" cy="594786"/>
          </a:xfrm>
          <a:prstGeom prst="rect">
            <a:avLst/>
          </a:prstGeom>
          <a:solidFill>
            <a:srgbClr val="22457B"/>
          </a:solidFill>
        </p:spPr>
        <p:txBody>
          <a:bodyPr anchor="ctr">
            <a:noAutofit/>
          </a:bodyPr>
          <a:lstStyle>
            <a:lvl1pPr marL="0" indent="0" algn="l">
              <a:buNone/>
              <a:defRPr sz="4600" b="1">
                <a:solidFill>
                  <a:schemeClr val="bg1"/>
                </a:solidFill>
              </a:defRPr>
            </a:lvl1pPr>
            <a:lvl2pPr marL="441425" indent="0" algn="ctr">
              <a:buNone/>
              <a:defRPr sz="1932"/>
            </a:lvl2pPr>
            <a:lvl3pPr marL="882849" indent="0" algn="ctr">
              <a:buNone/>
              <a:defRPr sz="1740"/>
            </a:lvl3pPr>
            <a:lvl4pPr marL="1324274" indent="0" algn="ctr">
              <a:buNone/>
              <a:defRPr sz="1544"/>
            </a:lvl4pPr>
            <a:lvl5pPr marL="1765700" indent="0" algn="ctr">
              <a:buNone/>
              <a:defRPr sz="1544"/>
            </a:lvl5pPr>
            <a:lvl6pPr marL="2207124" indent="0" algn="ctr">
              <a:buNone/>
              <a:defRPr sz="1544"/>
            </a:lvl6pPr>
            <a:lvl7pPr marL="2648549" indent="0" algn="ctr">
              <a:buNone/>
              <a:defRPr sz="1544"/>
            </a:lvl7pPr>
            <a:lvl8pPr marL="3089973" indent="0" algn="ctr">
              <a:buNone/>
              <a:defRPr sz="1544"/>
            </a:lvl8pPr>
            <a:lvl9pPr marL="3531396" indent="0" algn="ctr">
              <a:buNone/>
              <a:defRPr sz="1544"/>
            </a:lvl9pPr>
          </a:lstStyle>
          <a:p>
            <a:r>
              <a:rPr lang="pt-BR" dirty="0"/>
              <a:t>CLIQUE PARA EDITAR TÍTULO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362BB58-D4DE-49AF-A445-03C934926399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99878" y="8726954"/>
            <a:ext cx="31320000" cy="555437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just">
              <a:lnSpc>
                <a:spcPct val="100000"/>
              </a:lnSpc>
              <a:spcBef>
                <a:spcPts val="0"/>
              </a:spcBef>
              <a:buNone/>
              <a:defRPr sz="4000"/>
            </a:lvl1pPr>
            <a:lvl2pPr marL="441425" indent="0">
              <a:buNone/>
              <a:defRPr sz="1544"/>
            </a:lvl2pPr>
            <a:lvl3pPr marL="882849" indent="0">
              <a:buNone/>
              <a:defRPr sz="1544"/>
            </a:lvl3pPr>
            <a:lvl4pPr marL="1324274" indent="0">
              <a:buNone/>
              <a:defRPr sz="1544"/>
            </a:lvl4pPr>
            <a:lvl5pPr marL="1765700" indent="0">
              <a:buNone/>
              <a:defRPr sz="1544"/>
            </a:lvl5pPr>
          </a:lstStyle>
          <a:p>
            <a:pPr lvl="0"/>
            <a:r>
              <a:rPr lang="pt-BR" dirty="0"/>
              <a:t>Clique para editar o texto</a:t>
            </a:r>
          </a:p>
        </p:txBody>
      </p:sp>
      <p:sp>
        <p:nvSpPr>
          <p:cNvPr id="20" name="Espaço Reservado para Texto 19">
            <a:extLst>
              <a:ext uri="{FF2B5EF4-FFF2-40B4-BE49-F238E27FC236}">
                <a16:creationId xmlns:a16="http://schemas.microsoft.com/office/drawing/2014/main" id="{B66848FD-D350-4765-9216-EA2248EB7FB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3002" y="14346304"/>
            <a:ext cx="31320000" cy="640808"/>
          </a:xfrm>
          <a:prstGeom prst="rect">
            <a:avLst/>
          </a:prstGeom>
          <a:solidFill>
            <a:srgbClr val="22457B"/>
          </a:solidFill>
        </p:spPr>
        <p:txBody>
          <a:bodyPr anchor="ctr">
            <a:noAutofit/>
          </a:bodyPr>
          <a:lstStyle>
            <a:lvl1pPr marL="0" indent="0" algn="l">
              <a:buNone/>
              <a:defRPr lang="pt-BR" sz="46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algn="l">
              <a:defRPr lang="pt-BR" sz="4806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algn="l">
              <a:defRPr lang="pt-BR" sz="4806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algn="l">
              <a:defRPr lang="pt-BR" sz="4806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algn="l">
              <a:defRPr/>
            </a:lvl5pPr>
          </a:lstStyle>
          <a:p>
            <a:pPr lvl="0"/>
            <a:r>
              <a:rPr lang="pt-BR" dirty="0"/>
              <a:t>CLIQUE PARA EDITAR O TÍTULO</a:t>
            </a:r>
          </a:p>
        </p:txBody>
      </p:sp>
      <p:sp>
        <p:nvSpPr>
          <p:cNvPr id="24" name="Espaço Reservado para Conteúdo 23">
            <a:extLst>
              <a:ext uri="{FF2B5EF4-FFF2-40B4-BE49-F238E27FC236}">
                <a16:creationId xmlns:a16="http://schemas.microsoft.com/office/drawing/2014/main" id="{F417A597-8663-4CE4-956A-35FDABBEA1E2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9878" y="15052087"/>
            <a:ext cx="31320000" cy="51803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/>
            </a:lvl1pPr>
            <a:lvl2pPr marL="1619997" indent="0">
              <a:buNone/>
              <a:defRPr sz="4800"/>
            </a:lvl2pPr>
            <a:lvl3pPr marL="3239994" indent="0">
              <a:buNone/>
              <a:defRPr sz="4800"/>
            </a:lvl3pPr>
            <a:lvl4pPr marL="4859990" indent="0">
              <a:buNone/>
              <a:defRPr sz="4800"/>
            </a:lvl4pPr>
            <a:lvl5pPr marL="6479987" indent="0">
              <a:buNone/>
              <a:defRPr sz="4800"/>
            </a:lvl5pPr>
          </a:lstStyle>
          <a:p>
            <a:pPr lvl="0"/>
            <a:r>
              <a:rPr lang="pt-BR" dirty="0"/>
              <a:t>Clique para editar o texto</a:t>
            </a:r>
          </a:p>
          <a:p>
            <a:pPr lvl="1"/>
            <a:endParaRPr lang="pt-BR" dirty="0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03470B6B-441B-4C47-B212-E2681B3DEBAA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604974" y="20848446"/>
            <a:ext cx="31320000" cy="555437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just">
              <a:lnSpc>
                <a:spcPct val="100000"/>
              </a:lnSpc>
              <a:spcBef>
                <a:spcPts val="0"/>
              </a:spcBef>
              <a:buNone/>
              <a:defRPr sz="4000"/>
            </a:lvl1pPr>
            <a:lvl2pPr marL="441425" indent="0">
              <a:buNone/>
              <a:defRPr sz="1544"/>
            </a:lvl2pPr>
            <a:lvl3pPr marL="882849" indent="0">
              <a:buNone/>
              <a:defRPr sz="1544"/>
            </a:lvl3pPr>
            <a:lvl4pPr marL="1324274" indent="0">
              <a:buNone/>
              <a:defRPr sz="1544"/>
            </a:lvl4pPr>
            <a:lvl5pPr marL="1765700" indent="0">
              <a:buNone/>
              <a:defRPr sz="1544"/>
            </a:lvl5pPr>
          </a:lstStyle>
          <a:p>
            <a:pPr lvl="0"/>
            <a:r>
              <a:rPr lang="pt-BR" dirty="0"/>
              <a:t>Clique para editar o texto</a:t>
            </a:r>
          </a:p>
        </p:txBody>
      </p:sp>
      <p:sp>
        <p:nvSpPr>
          <p:cNvPr id="27" name="Espaço Reservado para Texto 19">
            <a:extLst>
              <a:ext uri="{FF2B5EF4-FFF2-40B4-BE49-F238E27FC236}">
                <a16:creationId xmlns:a16="http://schemas.microsoft.com/office/drawing/2014/main" id="{154E777B-49F9-49D1-9A76-D708F2543DE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98559" y="26402819"/>
            <a:ext cx="31320000" cy="637025"/>
          </a:xfrm>
          <a:prstGeom prst="rect">
            <a:avLst/>
          </a:prstGeom>
          <a:solidFill>
            <a:srgbClr val="22457B"/>
          </a:solidFill>
        </p:spPr>
        <p:txBody>
          <a:bodyPr anchor="ctr">
            <a:noAutofit/>
          </a:bodyPr>
          <a:lstStyle>
            <a:lvl1pPr marL="0" indent="0" algn="l">
              <a:buNone/>
              <a:defRPr lang="pt-BR" sz="46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algn="l">
              <a:defRPr lang="pt-BR" sz="4806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algn="l">
              <a:defRPr lang="pt-BR" sz="4806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algn="l">
              <a:defRPr lang="pt-BR" sz="4806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algn="l">
              <a:defRPr/>
            </a:lvl5pPr>
          </a:lstStyle>
          <a:p>
            <a:pPr lvl="0"/>
            <a:r>
              <a:rPr lang="pt-BR" dirty="0"/>
              <a:t>CLIQUE PARA EDITAR O TÍTULO</a:t>
            </a:r>
          </a:p>
        </p:txBody>
      </p:sp>
      <p:sp>
        <p:nvSpPr>
          <p:cNvPr id="28" name="Espaço Reservado para Conteúdo 23">
            <a:extLst>
              <a:ext uri="{FF2B5EF4-FFF2-40B4-BE49-F238E27FC236}">
                <a16:creationId xmlns:a16="http://schemas.microsoft.com/office/drawing/2014/main" id="{178D4935-49E1-431B-9A86-63A70F011E86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563002" y="27054590"/>
            <a:ext cx="31320000" cy="5554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/>
            </a:lvl1pPr>
            <a:lvl2pPr marL="1619997" indent="0">
              <a:buNone/>
              <a:defRPr sz="4800"/>
            </a:lvl2pPr>
            <a:lvl3pPr marL="3239994" indent="0">
              <a:buNone/>
              <a:defRPr sz="4800"/>
            </a:lvl3pPr>
            <a:lvl4pPr marL="4859990" indent="0">
              <a:buNone/>
              <a:defRPr sz="4800"/>
            </a:lvl4pPr>
            <a:lvl5pPr marL="6479987" indent="0">
              <a:buNone/>
              <a:defRPr sz="4800"/>
            </a:lvl5pPr>
          </a:lstStyle>
          <a:p>
            <a:pPr lvl="0"/>
            <a:r>
              <a:rPr lang="pt-BR" dirty="0"/>
              <a:t>Clique para editar o texto</a:t>
            </a:r>
          </a:p>
          <a:p>
            <a:pPr lvl="1"/>
            <a:endParaRPr lang="pt-BR" dirty="0"/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87FCEF38-F4B2-45BF-A751-E20F41E1A5CE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582855" y="33381854"/>
            <a:ext cx="31320000" cy="53339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just">
              <a:lnSpc>
                <a:spcPct val="100000"/>
              </a:lnSpc>
              <a:spcBef>
                <a:spcPts val="0"/>
              </a:spcBef>
              <a:buNone/>
              <a:defRPr sz="4000"/>
            </a:lvl1pPr>
            <a:lvl2pPr marL="441425" indent="0">
              <a:buNone/>
              <a:defRPr sz="1544"/>
            </a:lvl2pPr>
            <a:lvl3pPr marL="882849" indent="0">
              <a:buNone/>
              <a:defRPr sz="1544"/>
            </a:lvl3pPr>
            <a:lvl4pPr marL="1324274" indent="0">
              <a:buNone/>
              <a:defRPr sz="1544"/>
            </a:lvl4pPr>
            <a:lvl5pPr marL="1765700" indent="0">
              <a:buNone/>
              <a:defRPr sz="1544"/>
            </a:lvl5pPr>
          </a:lstStyle>
          <a:p>
            <a:pPr lvl="0"/>
            <a:r>
              <a:rPr lang="pt-BR" dirty="0"/>
              <a:t>Clique para editar o texto</a:t>
            </a:r>
          </a:p>
        </p:txBody>
      </p:sp>
      <p:sp>
        <p:nvSpPr>
          <p:cNvPr id="31" name="Espaço Reservado para Texto 19">
            <a:extLst>
              <a:ext uri="{FF2B5EF4-FFF2-40B4-BE49-F238E27FC236}">
                <a16:creationId xmlns:a16="http://schemas.microsoft.com/office/drawing/2014/main" id="{F72A3DF8-4AAF-4A82-9650-EE0B7A2FCA5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82855" y="38757164"/>
            <a:ext cx="31320000" cy="621794"/>
          </a:xfrm>
          <a:prstGeom prst="rect">
            <a:avLst/>
          </a:prstGeom>
          <a:solidFill>
            <a:srgbClr val="22457B"/>
          </a:solidFill>
        </p:spPr>
        <p:txBody>
          <a:bodyPr>
            <a:noAutofit/>
          </a:bodyPr>
          <a:lstStyle>
            <a:lvl1pPr marL="0" indent="0" algn="l">
              <a:buNone/>
              <a:defRPr lang="pt-BR" sz="46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algn="l">
              <a:defRPr lang="pt-BR" sz="4806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algn="l">
              <a:defRPr lang="pt-BR" sz="4806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algn="l">
              <a:defRPr lang="pt-BR" sz="4806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algn="l">
              <a:defRPr/>
            </a:lvl5pPr>
          </a:lstStyle>
          <a:p>
            <a:pPr lvl="0"/>
            <a:r>
              <a:rPr lang="pt-BR" dirty="0"/>
              <a:t>CLIQUE PARA EDITAR O TÍTULO</a:t>
            </a:r>
          </a:p>
        </p:txBody>
      </p:sp>
      <p:sp>
        <p:nvSpPr>
          <p:cNvPr id="32" name="Espaço Reservado para Conteúdo 23">
            <a:extLst>
              <a:ext uri="{FF2B5EF4-FFF2-40B4-BE49-F238E27FC236}">
                <a16:creationId xmlns:a16="http://schemas.microsoft.com/office/drawing/2014/main" id="{B0BA2225-26FF-4228-8700-DB48E435B950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540883" y="39503455"/>
            <a:ext cx="31320000" cy="30857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/>
            </a:lvl1pPr>
            <a:lvl2pPr marL="1619997" indent="0">
              <a:buNone/>
              <a:defRPr sz="4800"/>
            </a:lvl2pPr>
            <a:lvl3pPr marL="3239994" indent="0">
              <a:buNone/>
              <a:defRPr sz="4800"/>
            </a:lvl3pPr>
            <a:lvl4pPr marL="4859990" indent="0">
              <a:buNone/>
              <a:defRPr sz="4800"/>
            </a:lvl4pPr>
            <a:lvl5pPr marL="6479987" indent="0">
              <a:buNone/>
              <a:defRPr sz="4800"/>
            </a:lvl5pPr>
          </a:lstStyle>
          <a:p>
            <a:pPr lvl="0"/>
            <a:r>
              <a:rPr lang="pt-BR" dirty="0"/>
              <a:t>Clique para editar o texto</a:t>
            </a:r>
          </a:p>
          <a:p>
            <a:pPr lvl="1"/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A974C99-9A47-4F7F-8D44-27CA761E558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98559" y="20297420"/>
            <a:ext cx="31320582" cy="616073"/>
          </a:xfrm>
          <a:prstGeom prst="rect">
            <a:avLst/>
          </a:prstGeom>
          <a:solidFill>
            <a:srgbClr val="22457B"/>
          </a:solidFill>
        </p:spPr>
        <p:txBody>
          <a:bodyPr anchor="ctr">
            <a:noAutofit/>
          </a:bodyPr>
          <a:lstStyle>
            <a:lvl1pPr marL="0" indent="0">
              <a:buNone/>
              <a:defRPr sz="4600" b="1">
                <a:solidFill>
                  <a:schemeClr val="bg1"/>
                </a:solidFill>
              </a:defRPr>
            </a:lvl1pPr>
            <a:lvl2pPr marL="1619997" indent="0">
              <a:buNone/>
              <a:defRPr/>
            </a:lvl2pPr>
            <a:lvl3pPr marL="3239994" indent="0">
              <a:buNone/>
              <a:defRPr/>
            </a:lvl3pPr>
            <a:lvl4pPr marL="4859990" indent="0">
              <a:buNone/>
              <a:defRPr/>
            </a:lvl4pPr>
            <a:lvl5pPr marL="6479987" indent="0">
              <a:buNone/>
              <a:defRPr/>
            </a:lvl5pPr>
          </a:lstStyle>
          <a:p>
            <a:pPr lvl="0"/>
            <a:r>
              <a:rPr lang="pt-BR" dirty="0"/>
              <a:t>CLIQUE PARA EDITAR O TÍTULO</a:t>
            </a:r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6E54DDD1-D385-4D58-9E48-7468441138F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58314" y="32650310"/>
            <a:ext cx="31320000" cy="607048"/>
          </a:xfrm>
          <a:prstGeom prst="rect">
            <a:avLst/>
          </a:prstGeom>
          <a:solidFill>
            <a:srgbClr val="22457B"/>
          </a:solidFill>
        </p:spPr>
        <p:txBody>
          <a:bodyPr anchor="ctr">
            <a:noAutofit/>
          </a:bodyPr>
          <a:lstStyle>
            <a:lvl1pPr marL="0" indent="0">
              <a:buNone/>
              <a:defRPr sz="4600" b="1">
                <a:solidFill>
                  <a:schemeClr val="bg1"/>
                </a:solidFill>
              </a:defRPr>
            </a:lvl1pPr>
            <a:lvl2pPr marL="1619997" indent="0">
              <a:buNone/>
              <a:defRPr/>
            </a:lvl2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</p:spTree>
    <p:extLst>
      <p:ext uri="{BB962C8B-B14F-4D97-AF65-F5344CB8AC3E}">
        <p14:creationId xmlns:p14="http://schemas.microsoft.com/office/powerpoint/2010/main" val="4045952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831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685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645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33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365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795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30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373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4551320"/>
            <a:ext cx="27944386" cy="60988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B5D6F0F9-2C91-4853-A35C-BB971D7113AF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"/>
            <a:ext cx="32399288" cy="3701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38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44503D7-B563-44AE-9C91-153893777DA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8558" y="3739686"/>
            <a:ext cx="31326415" cy="1490268"/>
          </a:xfrm>
        </p:spPr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F66C1DF-0EB5-4862-82AA-7F730A2CAD4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60C8A65-25A2-4EB1-8505-1E97A7A7E10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70182" y="7288968"/>
            <a:ext cx="31151106" cy="543065"/>
          </a:xfrm>
        </p:spPr>
        <p:txBody>
          <a:bodyPr>
            <a:normAutofit lnSpcReduction="10000"/>
          </a:bodyPr>
          <a:lstStyle/>
          <a:p>
            <a:endParaRPr lang="pt-BR" dirty="0"/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6D223D0B-B3AF-4963-BE2F-E2F2835516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3" name="Espaço Reservado para Conteúdo 22">
            <a:extLst>
              <a:ext uri="{FF2B5EF4-FFF2-40B4-BE49-F238E27FC236}">
                <a16:creationId xmlns:a16="http://schemas.microsoft.com/office/drawing/2014/main" id="{627FA250-01ED-40AA-AFA0-80E904D75167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endParaRPr lang="pt-BR" u="sng" dirty="0"/>
          </a:p>
        </p:txBody>
      </p:sp>
      <p:sp>
        <p:nvSpPr>
          <p:cNvPr id="8" name="Espaço Reservado para Texto 7">
            <a:extLst>
              <a:ext uri="{FF2B5EF4-FFF2-40B4-BE49-F238E27FC236}">
                <a16:creationId xmlns:a16="http://schemas.microsoft.com/office/drawing/2014/main" id="{197C53B5-F2CE-40FB-AA14-9865C199D31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10000"/>
          </a:bodyPr>
          <a:lstStyle/>
          <a:p>
            <a:endParaRPr lang="pt-BR"/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599006C7-706A-4E51-925F-B4FE8C0E2289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Espaço Reservado para Conteúdo 9">
            <a:extLst>
              <a:ext uri="{FF2B5EF4-FFF2-40B4-BE49-F238E27FC236}">
                <a16:creationId xmlns:a16="http://schemas.microsoft.com/office/drawing/2014/main" id="{3F177119-1FD0-4956-A1D0-78E0D2D3BA42}"/>
              </a:ext>
            </a:extLst>
          </p:cNvPr>
          <p:cNvSpPr>
            <a:spLocks noGrp="1"/>
          </p:cNvSpPr>
          <p:nvPr>
            <p:ph sz="half" idx="16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Espaço Reservado para Texto 10">
            <a:extLst>
              <a:ext uri="{FF2B5EF4-FFF2-40B4-BE49-F238E27FC236}">
                <a16:creationId xmlns:a16="http://schemas.microsoft.com/office/drawing/2014/main" id="{9D2BD5AE-4E63-498C-B511-6E67933DAA8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>
            <a:normAutofit fontScale="92500" lnSpcReduction="10000"/>
          </a:bodyPr>
          <a:lstStyle/>
          <a:p>
            <a:endParaRPr lang="pt-BR"/>
          </a:p>
        </p:txBody>
      </p:sp>
      <p:sp>
        <p:nvSpPr>
          <p:cNvPr id="12" name="Espaço Reservado para Conteúdo 11">
            <a:extLst>
              <a:ext uri="{FF2B5EF4-FFF2-40B4-BE49-F238E27FC236}">
                <a16:creationId xmlns:a16="http://schemas.microsoft.com/office/drawing/2014/main" id="{C1B4E488-E131-4D02-98DD-46B2ADBADE2F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3" name="Espaço Reservado para Conteúdo 12">
            <a:extLst>
              <a:ext uri="{FF2B5EF4-FFF2-40B4-BE49-F238E27FC236}">
                <a16:creationId xmlns:a16="http://schemas.microsoft.com/office/drawing/2014/main" id="{1FEA9521-5E78-473D-8BDA-967DC717571D}"/>
              </a:ext>
            </a:extLst>
          </p:cNvPr>
          <p:cNvSpPr>
            <a:spLocks noGrp="1"/>
          </p:cNvSpPr>
          <p:nvPr>
            <p:ph sz="half" idx="19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4" name="Espaço Reservado para Texto 13">
            <a:extLst>
              <a:ext uri="{FF2B5EF4-FFF2-40B4-BE49-F238E27FC236}">
                <a16:creationId xmlns:a16="http://schemas.microsoft.com/office/drawing/2014/main" id="{81B4B504-38CB-40C9-8E53-4BEA9EB9536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fontScale="92500" lnSpcReduction="20000"/>
          </a:bodyPr>
          <a:lstStyle/>
          <a:p>
            <a:endParaRPr lang="pt-BR"/>
          </a:p>
        </p:txBody>
      </p:sp>
      <p:sp>
        <p:nvSpPr>
          <p:cNvPr id="15" name="Espaço Reservado para Conteúdo 14">
            <a:extLst>
              <a:ext uri="{FF2B5EF4-FFF2-40B4-BE49-F238E27FC236}">
                <a16:creationId xmlns:a16="http://schemas.microsoft.com/office/drawing/2014/main" id="{4451516D-242D-4C87-BF9A-2F6FDF2AA8AC}"/>
              </a:ext>
            </a:extLst>
          </p:cNvPr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8" name="Espaço Reservado para Texto 17">
            <a:extLst>
              <a:ext uri="{FF2B5EF4-FFF2-40B4-BE49-F238E27FC236}">
                <a16:creationId xmlns:a16="http://schemas.microsoft.com/office/drawing/2014/main" id="{4C9969A6-FD20-4F51-877E-9A54DE4EB1D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>
            <a:normAutofit fontScale="92500" lnSpcReduction="20000"/>
          </a:bodyPr>
          <a:lstStyle/>
          <a:p>
            <a:endParaRPr lang="pt-BR"/>
          </a:p>
        </p:txBody>
      </p:sp>
      <p:sp>
        <p:nvSpPr>
          <p:cNvPr id="19" name="Espaço Reservado para Texto 18">
            <a:extLst>
              <a:ext uri="{FF2B5EF4-FFF2-40B4-BE49-F238E27FC236}">
                <a16:creationId xmlns:a16="http://schemas.microsoft.com/office/drawing/2014/main" id="{67C18641-91B6-4E06-A26E-232E83FF64A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>
            <a:normAutofit fontScale="92500" lnSpcReduction="20000"/>
          </a:bodyPr>
          <a:lstStyle/>
          <a:p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BD7DD71-8300-4834-B714-F0608D30513E}"/>
              </a:ext>
            </a:extLst>
          </p:cNvPr>
          <p:cNvSpPr txBox="1"/>
          <p:nvPr/>
        </p:nvSpPr>
        <p:spPr>
          <a:xfrm>
            <a:off x="17190719" y="1723719"/>
            <a:ext cx="14734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>
                <a:solidFill>
                  <a:schemeClr val="bg1"/>
                </a:solidFill>
              </a:rPr>
              <a:t>CLIQUE PARA EDITAR O TÍTULO</a:t>
            </a:r>
          </a:p>
        </p:txBody>
      </p:sp>
    </p:spTree>
    <p:extLst>
      <p:ext uri="{BB962C8B-B14F-4D97-AF65-F5344CB8AC3E}">
        <p14:creationId xmlns:p14="http://schemas.microsoft.com/office/powerpoint/2010/main" val="25131887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305</TotalTime>
  <Words>5</Words>
  <Application>Microsoft Office PowerPoint</Application>
  <PresentationFormat>Personalizar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Leila Gonçalves</dc:creator>
  <cp:lastModifiedBy>Dandara Jardim Nascimento</cp:lastModifiedBy>
  <cp:revision>21</cp:revision>
  <dcterms:created xsi:type="dcterms:W3CDTF">2020-08-19T18:58:41Z</dcterms:created>
  <dcterms:modified xsi:type="dcterms:W3CDTF">2023-09-29T17:36:11Z</dcterms:modified>
</cp:coreProperties>
</file>