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7+DIXaquxGeY4MIQVcA6xB9CD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A5B116-5ACD-4395-9F7E-BDB5B7972413}">
  <a:tblStyle styleId="{69A5B116-5ACD-4395-9F7E-BDB5B797241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5129360"/>
            <a:ext cx="5438140" cy="4859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00025" y="809625"/>
            <a:ext cx="7197725" cy="4049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unesc.net/ppgds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"/>
          <p:cNvGraphicFramePr/>
          <p:nvPr>
            <p:extLst>
              <p:ext uri="{D42A27DB-BD31-4B8C-83A1-F6EECF244321}">
                <p14:modId xmlns:p14="http://schemas.microsoft.com/office/powerpoint/2010/main" val="4010187248"/>
              </p:ext>
            </p:extLst>
          </p:nvPr>
        </p:nvGraphicFramePr>
        <p:xfrm>
          <a:off x="649484" y="861289"/>
          <a:ext cx="10596688" cy="4978555"/>
        </p:xfrm>
        <a:graphic>
          <a:graphicData uri="http://schemas.openxmlformats.org/drawingml/2006/table">
            <a:tbl>
              <a:tblPr>
                <a:noFill/>
                <a:tableStyleId>{69A5B116-5ACD-4395-9F7E-BDB5B7972413}</a:tableStyleId>
              </a:tblPr>
              <a:tblGrid>
                <a:gridCol w="109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5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4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80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6667">
                  <a:extLst>
                    <a:ext uri="{9D8B030D-6E8A-4147-A177-3AD203B41FA5}">
                      <a16:colId xmlns:a16="http://schemas.microsoft.com/office/drawing/2014/main" val="898638994"/>
                    </a:ext>
                  </a:extLst>
                </a:gridCol>
              </a:tblGrid>
              <a:tr h="364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Código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Disciplina 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Curso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Modalidade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Professores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Carga Horária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Dia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Local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Início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950" marR="7950" marT="795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1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17915 / 23291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FORMAÇÃO ECONÔMICA E DESENVOLVIMENTO REGIONAL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Me/Do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Optativa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Alcides Goularti Filho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u="none" strike="noStrike" cap="none">
                          <a:solidFill>
                            <a:schemeClr val="dk1"/>
                          </a:solidFill>
                        </a:rPr>
                        <a:t>Rafael Rodrigo Mueller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2ªfeira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manhã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Bloco XXI-B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Sala 003</a:t>
                      </a:r>
                      <a:endParaRPr sz="10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11/03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08:20</a:t>
                      </a:r>
                      <a:endParaRPr sz="10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1" u="none" strike="noStrike" cap="none"/>
                        <a:t>17904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u="none" strike="noStrike" cap="none"/>
                    </a:p>
                  </a:txBody>
                  <a:tcPr marL="28575" marR="28575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METODOLOGIA DA PESQUISA INTERDISCIPLINAR 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Obrigatória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 dirty="0">
                          <a:solidFill>
                            <a:schemeClr val="dk1"/>
                          </a:solidFill>
                        </a:rPr>
                        <a:t>Melissa Watanabe  </a:t>
                      </a:r>
                      <a:endParaRPr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dirty="0">
                          <a:solidFill>
                            <a:schemeClr val="dk1"/>
                          </a:solidFill>
                        </a:rPr>
                        <a:t>Jaime Dagostim Picolo</a:t>
                      </a:r>
                      <a:endParaRPr sz="10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2ªfeira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tarde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Bloco XXI-A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Sala 006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18/03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14h00</a:t>
                      </a:r>
                      <a:endParaRPr lang="pt-BR" sz="10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17903</a:t>
                      </a:r>
                      <a:endParaRPr sz="1000" b="1" u="none" strike="noStrike" cap="none"/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TEORIAS DO DESENVOLVIMENTO SOCIOECONÔMICO 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Obrigatória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 dirty="0">
                          <a:solidFill>
                            <a:schemeClr val="dk1"/>
                          </a:solidFill>
                        </a:rPr>
                        <a:t>João Henrique Zanelatto      </a:t>
                      </a:r>
                      <a:endParaRPr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u="none" strike="noStrike" cap="none" dirty="0">
                          <a:solidFill>
                            <a:schemeClr val="dk1"/>
                          </a:solidFill>
                        </a:rPr>
                        <a:t>Michele Gonçalves Cardoso</a:t>
                      </a:r>
                      <a:r>
                        <a:rPr lang="pt-BR" sz="10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</a:t>
                      </a:r>
                      <a:endParaRPr sz="10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60h/a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manhã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Bloco XXI-A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Sala 207</a:t>
                      </a:r>
                      <a:endParaRPr lang="pt-BR" sz="1000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12/03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08h:20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u="none" strike="noStrike" cap="none"/>
                        <a:t>23282</a:t>
                      </a:r>
                      <a:endParaRPr sz="1000"/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DESENVOLVIMENTO E POLÍTICAS PÚBLICAS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Obrigatória</a:t>
                      </a:r>
                      <a:endParaRPr sz="10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Dimas de Oliveira Estevam </a:t>
                      </a:r>
                      <a:endParaRPr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Reginaldo de Souza Vieira</a:t>
                      </a:r>
                      <a:endParaRPr sz="10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3ªfeira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1" i="0" u="none" strike="noStrike" cap="none">
                          <a:solidFill>
                            <a:schemeClr val="dk1"/>
                          </a:solidFill>
                        </a:rPr>
                        <a:t>manhã</a:t>
                      </a:r>
                      <a:endParaRPr sz="1000" b="1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Bloco XXI-B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Sala 006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19/03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8h:15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1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u="none" strike="noStrike" cap="none" dirty="0"/>
                        <a:t>25182 / 23304</a:t>
                      </a:r>
                      <a:endParaRPr sz="1000" dirty="0"/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TADS I - ESTUDOS DE GÊNERO E DESENVOLVIMENTO SOCIOECONÔMICO</a:t>
                      </a:r>
                      <a:endParaRPr lang="pt-BR" sz="10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Me/Do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Optativa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Giovana Ilka Salvaro</a:t>
                      </a:r>
                      <a:endParaRPr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u="none" strike="noStrike" cap="none">
                          <a:solidFill>
                            <a:schemeClr val="dk1"/>
                          </a:solidFill>
                        </a:rPr>
                        <a:t>Ismael Gonçalves Alves </a:t>
                      </a: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</a:t>
                      </a:r>
                      <a:endParaRPr sz="10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u="none" strike="noStrike" cap="none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tarde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Bloco XXI-A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Sala 204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13/03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13:30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97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32337 / 24846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TEORIAS DAS ORGANIZAÇÕES</a:t>
                      </a:r>
                      <a:endParaRPr lang="pt-BR"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Me/Do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Optativa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Silvio Parodi Oliveira Camilo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Thiago Rocha Fabris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4ªfeira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tarde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Bloco XXI-A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Sala 205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13/03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14h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21844 / 24871</a:t>
                      </a:r>
                      <a:endParaRPr sz="1000" b="1" u="none" strike="noStrike" cap="none"/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POLÍTICAS PÚBLICAS E PRÁTICAS DEMOCRÁTICAS </a:t>
                      </a:r>
                      <a:r>
                        <a:rPr lang="pt-BR" sz="1000" b="0" i="0" u="none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(otimizada com PPGD)</a:t>
                      </a:r>
                      <a:endParaRPr sz="1000" b="0" u="none" strike="noStrike" cap="none" dirty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Me/Do</a:t>
                      </a:r>
                      <a:endParaRPr sz="100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Optativa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Dimas de Oliveira Estevam 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Reginaldo de Souza Vieira</a:t>
                      </a: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u="none" strike="noStrike" cap="none">
                          <a:solidFill>
                            <a:schemeClr val="dk1"/>
                          </a:solidFill>
                        </a:rPr>
                        <a:t>60h/a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4ªfeira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 b="0" i="0" u="none" strike="noStrike" cap="none">
                          <a:solidFill>
                            <a:schemeClr val="dk1"/>
                          </a:solidFill>
                        </a:rPr>
                        <a:t>manhã</a:t>
                      </a:r>
                      <a:endParaRPr sz="10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Bloco P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Sala 202</a:t>
                      </a:r>
                      <a:endParaRPr lang="pt-BR" sz="1000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20/03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08h:15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2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32532 / 32533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ESTRUTURAS REGIONAIS, SISTEMAS PRODUTIVOS E PROCESSOS DE INOVAÇÃO NO ESPAÇO SUL-AMERICANO</a:t>
                      </a:r>
                      <a:endParaRPr lang="pt-BR"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Me/Do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Optativa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Ignácio Trucco (Santa Fé)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Maria Valentina Locher (UNER)</a:t>
                      </a:r>
                      <a:endParaRPr sz="10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30h/a</a:t>
                      </a: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Concentrada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20/02 a 29/02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32534 / 32535</a:t>
                      </a:r>
                      <a:endParaRPr lang="pt-BR"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/>
                        <a:t>GLOBALIZAÇÃO, CAPITALISMO MERITOCRÁTICO E DESIGUALDADES ECONÓMICAS E SOCIAIS</a:t>
                      </a:r>
                      <a:endParaRPr lang="pt-BR"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Me/Do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Optativa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 António Rafael Amaro 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(Universidade de Coimbra)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chemeClr val="dk1"/>
                          </a:solidFill>
                        </a:rPr>
                        <a:t>30h/a</a:t>
                      </a:r>
                      <a:endParaRPr sz="10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Concentrada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</a:rPr>
                        <a:t>24/06 a 05/07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9" name="Google Shape;89;p1"/>
          <p:cNvSpPr txBox="1">
            <a:spLocks noGrp="1"/>
          </p:cNvSpPr>
          <p:nvPr>
            <p:ph type="ctrTitle" idx="4294967295"/>
          </p:nvPr>
        </p:nvSpPr>
        <p:spPr>
          <a:xfrm>
            <a:off x="2811328" y="116046"/>
            <a:ext cx="62730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Mestrado/Doutorado em Desenvolvimento Socioeconômico</a:t>
            </a:r>
            <a:b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Cronograma de Aulas – 1º semestre de 202</a:t>
            </a:r>
            <a:r>
              <a:rPr lang="pt-BR" sz="1800">
                <a:latin typeface="Arial"/>
                <a:ea typeface="Arial"/>
                <a:cs typeface="Arial"/>
                <a:sym typeface="Arial"/>
              </a:rPr>
              <a:t>4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48655" y="0"/>
            <a:ext cx="920894" cy="785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2906" y="0"/>
            <a:ext cx="864096" cy="77081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579319" y="6033954"/>
            <a:ext cx="5345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19048 Estágio de Docência: </a:t>
            </a:r>
            <a:r>
              <a:rPr lang="pt-BR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obrigatório somente para bolsistas, conforme regulamento do Programa, no 2º ou 3º semestre do Curso, solicitado em formulário próprio disponível na página eletrônica do PPGDS (</a:t>
            </a:r>
            <a:r>
              <a:rPr lang="pt-BR" sz="1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www.unesc.net/ppgds</a:t>
            </a:r>
            <a:r>
              <a:rPr lang="pt-BR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link documentos)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766549" y="6033954"/>
            <a:ext cx="3603000" cy="8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1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Início das aulas: a partir de </a:t>
            </a:r>
            <a:r>
              <a:rPr lang="pt-BR" sz="1000" b="1" dirty="0">
                <a:solidFill>
                  <a:srgbClr val="FF0000"/>
                </a:solidFill>
              </a:rPr>
              <a:t>11</a:t>
            </a:r>
            <a:r>
              <a:rPr lang="pt-BR" sz="1000" b="1" i="0" u="none" strike="noStrike" cap="none" dirty="0">
                <a:solidFill>
                  <a:srgbClr val="FF0000"/>
                </a:solidFill>
              </a:rPr>
              <a:t> </a:t>
            </a:r>
            <a:r>
              <a:rPr lang="pt-BR" sz="1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m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arço de 202</a:t>
            </a:r>
            <a:r>
              <a:rPr lang="pt-BR" sz="1000" dirty="0">
                <a:solidFill>
                  <a:srgbClr val="FF0000"/>
                </a:solidFill>
              </a:rPr>
              <a:t>4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1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Matrícula alunos regulares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 de </a:t>
            </a:r>
            <a:r>
              <a:rPr lang="pt-BR" sz="1000" dirty="0">
                <a:solidFill>
                  <a:srgbClr val="FF0000"/>
                </a:solidFill>
              </a:rPr>
              <a:t>07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pt-BR" sz="1000" dirty="0">
                <a:solidFill>
                  <a:srgbClr val="FF0000"/>
                </a:solidFill>
              </a:rPr>
              <a:t>29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/02/202</a:t>
            </a:r>
            <a:r>
              <a:rPr lang="pt-BR" sz="1000" dirty="0">
                <a:solidFill>
                  <a:srgbClr val="FF0000"/>
                </a:solidFill>
              </a:rPr>
              <a:t>4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1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Disciplina Isolada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 de 01 a 10 de março/202</a:t>
            </a:r>
            <a:r>
              <a:rPr lang="pt-BR" sz="1000" dirty="0">
                <a:solidFill>
                  <a:srgbClr val="FF0000"/>
                </a:solidFill>
              </a:rPr>
              <a:t>4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1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Contato: </a:t>
            </a:r>
            <a:r>
              <a:rPr lang="pt-BR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ppgds@unesc.net / (48) 3431 2624</a:t>
            </a:r>
            <a:endParaRPr sz="2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8956</TotalTime>
  <Words>389</Words>
  <Application>Microsoft Office PowerPoint</Application>
  <PresentationFormat>Widescreen</PresentationFormat>
  <Paragraphs>124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Mestrado/Doutorado em Desenvolvimento Socioeconômico Cronograma de Aulas – 1º semestre de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Mestrado/Doutorado em Desenvolvimento Socioeconômico Cronograma de Aulas – 1º semestre de 2024</dc:title>
  <dc:creator>Lab R2 - 006</dc:creator>
  <cp:lastModifiedBy>Programa de Pós Graduação em Desenvolvimento Socioeconomico</cp:lastModifiedBy>
  <cp:revision>16</cp:revision>
  <cp:lastPrinted>2024-03-06T11:25:52Z</cp:lastPrinted>
  <dcterms:created xsi:type="dcterms:W3CDTF">2020-07-03T19:04:43Z</dcterms:created>
  <dcterms:modified xsi:type="dcterms:W3CDTF">2024-03-25T16:39:47Z</dcterms:modified>
</cp:coreProperties>
</file>