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7" d="100"/>
          <a:sy n="87" d="100"/>
        </p:scale>
        <p:origin x="120" y="-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DC04-971D-4F36-9E8C-FE5302AE7302}" type="datetimeFigureOut">
              <a:rPr lang="pt-BR" smtClean="0"/>
              <a:t>20/12/2022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1778-07F4-4C3F-A564-1951AFDBA3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7704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DC04-971D-4F36-9E8C-FE5302AE7302}" type="datetimeFigureOut">
              <a:rPr lang="pt-BR" smtClean="0"/>
              <a:t>20/12/2022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1778-07F4-4C3F-A564-1951AFDBA3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8504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DC04-971D-4F36-9E8C-FE5302AE7302}" type="datetimeFigureOut">
              <a:rPr lang="pt-BR" smtClean="0"/>
              <a:t>20/12/2022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1778-07F4-4C3F-A564-1951AFDBA3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3987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DC04-971D-4F36-9E8C-FE5302AE7302}" type="datetimeFigureOut">
              <a:rPr lang="pt-BR" smtClean="0"/>
              <a:t>20/12/2022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1778-07F4-4C3F-A564-1951AFDBA3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6229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DC04-971D-4F36-9E8C-FE5302AE7302}" type="datetimeFigureOut">
              <a:rPr lang="pt-BR" smtClean="0"/>
              <a:t>20/12/2022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1778-07F4-4C3F-A564-1951AFDBA3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9652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DC04-971D-4F36-9E8C-FE5302AE7302}" type="datetimeFigureOut">
              <a:rPr lang="pt-BR" smtClean="0"/>
              <a:t>20/12/2022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1778-07F4-4C3F-A564-1951AFDBA3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374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DC04-971D-4F36-9E8C-FE5302AE7302}" type="datetimeFigureOut">
              <a:rPr lang="pt-BR" smtClean="0"/>
              <a:t>20/12/2022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1778-07F4-4C3F-A564-1951AFDBA3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0569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DC04-971D-4F36-9E8C-FE5302AE7302}" type="datetimeFigureOut">
              <a:rPr lang="pt-BR" smtClean="0"/>
              <a:t>20/12/2022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1778-07F4-4C3F-A564-1951AFDBA3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5228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DC04-971D-4F36-9E8C-FE5302AE7302}" type="datetimeFigureOut">
              <a:rPr lang="pt-BR" smtClean="0"/>
              <a:t>20/12/2022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1778-07F4-4C3F-A564-1951AFDBA3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9548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DC04-971D-4F36-9E8C-FE5302AE7302}" type="datetimeFigureOut">
              <a:rPr lang="pt-BR" smtClean="0"/>
              <a:t>20/12/2022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1778-07F4-4C3F-A564-1951AFDBA3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6987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DC04-971D-4F36-9E8C-FE5302AE7302}" type="datetimeFigureOut">
              <a:rPr lang="pt-BR" smtClean="0"/>
              <a:t>20/12/2022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1778-07F4-4C3F-A564-1951AFDBA3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309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5DC04-971D-4F36-9E8C-FE5302AE7302}" type="datetimeFigureOut">
              <a:rPr lang="pt-BR" smtClean="0"/>
              <a:t>20/12/2022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F1778-07F4-4C3F-A564-1951AFDBA3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4069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44600" y="339724"/>
            <a:ext cx="4584700" cy="942975"/>
          </a:xfrm>
        </p:spPr>
        <p:txBody>
          <a:bodyPr>
            <a:normAutofit/>
          </a:bodyPr>
          <a:lstStyle/>
          <a:p>
            <a:r>
              <a:rPr lang="pt-BR" sz="4000" b="1" dirty="0"/>
              <a:t>Menções </a:t>
            </a:r>
            <a:r>
              <a:rPr lang="pt-BR" sz="4000" b="1" dirty="0" smtClean="0"/>
              <a:t>Honrosas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1650" y="1563688"/>
            <a:ext cx="11188700" cy="5638800"/>
          </a:xfrm>
        </p:spPr>
        <p:txBody>
          <a:bodyPr>
            <a:normAutofit fontScale="32500" lnSpcReduction="20000"/>
          </a:bodyPr>
          <a:lstStyle/>
          <a:p>
            <a:r>
              <a:rPr lang="pt-BR" sz="5500" b="1" dirty="0"/>
              <a:t>Sábado (05/11/22):</a:t>
            </a:r>
            <a:endParaRPr lang="pt-BR" sz="5500" dirty="0"/>
          </a:p>
          <a:p>
            <a:pPr marL="0" indent="0">
              <a:buNone/>
            </a:pPr>
            <a:r>
              <a:rPr lang="pt-BR" sz="5500" dirty="0"/>
              <a:t/>
            </a:r>
            <a:br>
              <a:rPr lang="pt-BR" sz="5500" dirty="0"/>
            </a:br>
            <a:r>
              <a:rPr lang="pt-BR" sz="5500" dirty="0"/>
              <a:t>Mostra Infanto-juvenil de Dança </a:t>
            </a:r>
            <a:br>
              <a:rPr lang="pt-BR" sz="5500" dirty="0"/>
            </a:br>
            <a:r>
              <a:rPr lang="pt-BR" sz="5500" dirty="0"/>
              <a:t>Grupo Revelação: Escola de Ballet </a:t>
            </a:r>
            <a:r>
              <a:rPr lang="pt-BR" sz="5500" dirty="0" err="1"/>
              <a:t>Musette</a:t>
            </a:r>
            <a:r>
              <a:rPr lang="pt-BR" sz="5500" dirty="0"/>
              <a:t/>
            </a:r>
            <a:br>
              <a:rPr lang="pt-BR" sz="5500" dirty="0"/>
            </a:br>
            <a:r>
              <a:rPr lang="pt-BR" sz="5500" dirty="0"/>
              <a:t>Coreografia Destaque: </a:t>
            </a:r>
            <a:r>
              <a:rPr lang="pt-BR" sz="5500" dirty="0" err="1"/>
              <a:t>Tianlong</a:t>
            </a:r>
            <a:r>
              <a:rPr lang="pt-BR" sz="5500" dirty="0"/>
              <a:t> e os Descendentes do Dragão – Grupo MDV – Coreógrafa </a:t>
            </a:r>
            <a:r>
              <a:rPr lang="pt-BR" sz="5500" dirty="0" err="1"/>
              <a:t>Aléxia</a:t>
            </a:r>
            <a:r>
              <a:rPr lang="pt-BR" sz="5500" dirty="0"/>
              <a:t> Vieira Cardoso. </a:t>
            </a:r>
            <a:br>
              <a:rPr lang="pt-BR" sz="5500" dirty="0"/>
            </a:br>
            <a:r>
              <a:rPr lang="pt-BR" sz="5500" dirty="0"/>
              <a:t>Bailarino Destaque: Bruno Patrício Carvalho</a:t>
            </a:r>
          </a:p>
          <a:p>
            <a:pPr marL="0" indent="0">
              <a:buNone/>
            </a:pPr>
            <a:r>
              <a:rPr lang="pt-BR" sz="5500" dirty="0"/>
              <a:t/>
            </a:r>
            <a:br>
              <a:rPr lang="pt-BR" sz="5500" dirty="0"/>
            </a:br>
            <a:r>
              <a:rPr lang="pt-BR" sz="5500" dirty="0"/>
              <a:t>Mostra Sênior de Dança </a:t>
            </a:r>
            <a:br>
              <a:rPr lang="pt-BR" sz="5500" dirty="0"/>
            </a:br>
            <a:r>
              <a:rPr lang="pt-BR" sz="5500" dirty="0"/>
              <a:t>Grupo Revelação:  Cia Jovem de Içara</a:t>
            </a:r>
            <a:br>
              <a:rPr lang="pt-BR" sz="5500" dirty="0"/>
            </a:br>
            <a:r>
              <a:rPr lang="pt-BR" sz="5500" dirty="0"/>
              <a:t>Coreografia Destaque: Em Construção - Grupo </a:t>
            </a:r>
            <a:r>
              <a:rPr lang="pt-BR" sz="5500" dirty="0" err="1"/>
              <a:t>Mult</a:t>
            </a:r>
            <a:r>
              <a:rPr lang="pt-BR" sz="5500" dirty="0"/>
              <a:t> </a:t>
            </a:r>
            <a:r>
              <a:rPr lang="pt-BR" sz="5500" dirty="0" err="1"/>
              <a:t>Style</a:t>
            </a:r>
            <a:r>
              <a:rPr lang="pt-BR" sz="5500" dirty="0"/>
              <a:t> – Coreógrafos Paula Gregório Gonçalves e </a:t>
            </a:r>
            <a:r>
              <a:rPr lang="pt-BR" sz="5500" dirty="0" err="1"/>
              <a:t>Claudson</a:t>
            </a:r>
            <a:r>
              <a:rPr lang="pt-BR" sz="5500" dirty="0"/>
              <a:t> Corrêa dos Santos </a:t>
            </a:r>
            <a:br>
              <a:rPr lang="pt-BR" sz="5500" dirty="0"/>
            </a:br>
            <a:r>
              <a:rPr lang="pt-BR" sz="5500" dirty="0"/>
              <a:t>Bailarino Destaque: New </a:t>
            </a:r>
            <a:r>
              <a:rPr lang="pt-BR" sz="5500" dirty="0" smtClean="0"/>
              <a:t>Oliveira</a:t>
            </a:r>
          </a:p>
          <a:p>
            <a:pPr marL="0" indent="0">
              <a:buNone/>
            </a:pPr>
            <a:endParaRPr lang="pt-BR" sz="5500" dirty="0"/>
          </a:p>
          <a:p>
            <a:r>
              <a:rPr lang="pt-BR" sz="5500" b="1" dirty="0" smtClean="0"/>
              <a:t>Domingo (06/11/22):</a:t>
            </a:r>
          </a:p>
          <a:p>
            <a:pPr marL="0" indent="0">
              <a:buNone/>
            </a:pPr>
            <a:endParaRPr lang="pt-BR" sz="5500" dirty="0" smtClean="0"/>
          </a:p>
          <a:p>
            <a:pPr marL="0" indent="0">
              <a:buNone/>
            </a:pPr>
            <a:r>
              <a:rPr lang="pt-BR" sz="5500" dirty="0" smtClean="0"/>
              <a:t>Mostra Infanto-juvenil de Dança </a:t>
            </a:r>
          </a:p>
          <a:p>
            <a:pPr marL="0" indent="0">
              <a:buNone/>
            </a:pPr>
            <a:r>
              <a:rPr lang="pt-BR" sz="5500" dirty="0" smtClean="0"/>
              <a:t>Grupo Revelação: </a:t>
            </a:r>
            <a:r>
              <a:rPr lang="pt-BR" sz="5500" dirty="0" err="1" smtClean="0"/>
              <a:t>Culture</a:t>
            </a:r>
            <a:r>
              <a:rPr lang="pt-BR" sz="5500" dirty="0" smtClean="0"/>
              <a:t> Soul</a:t>
            </a:r>
          </a:p>
          <a:p>
            <a:pPr marL="0" indent="0">
              <a:buNone/>
            </a:pPr>
            <a:r>
              <a:rPr lang="pt-BR" sz="5500" dirty="0" smtClean="0"/>
              <a:t>Coreografia Destaque: </a:t>
            </a:r>
            <a:r>
              <a:rPr lang="pt-BR" sz="5500" dirty="0" err="1" smtClean="0"/>
              <a:t>Tarantella</a:t>
            </a:r>
            <a:r>
              <a:rPr lang="pt-BR" sz="5500" dirty="0" smtClean="0"/>
              <a:t> - Movimente Núcleo De Dança – Coreografa </a:t>
            </a:r>
            <a:r>
              <a:rPr lang="pt-BR" sz="5500" dirty="0" err="1" smtClean="0"/>
              <a:t>Karolainy</a:t>
            </a:r>
            <a:r>
              <a:rPr lang="pt-BR" sz="5500" dirty="0" smtClean="0"/>
              <a:t> </a:t>
            </a:r>
            <a:r>
              <a:rPr lang="pt-BR" sz="5500" dirty="0" err="1" smtClean="0"/>
              <a:t>Benedet</a:t>
            </a:r>
            <a:r>
              <a:rPr lang="pt-BR" sz="5500" dirty="0" smtClean="0"/>
              <a:t> Dos Santos</a:t>
            </a:r>
          </a:p>
          <a:p>
            <a:pPr marL="0" indent="0">
              <a:buNone/>
            </a:pPr>
            <a:r>
              <a:rPr lang="pt-BR" sz="5500" dirty="0" smtClean="0"/>
              <a:t>Bailarina Destaque: Melissa Oliveira</a:t>
            </a:r>
            <a:endParaRPr lang="pt-BR" sz="5500" dirty="0"/>
          </a:p>
          <a:p>
            <a:pPr marL="0" indent="0">
              <a:buNone/>
            </a:pP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pic>
        <p:nvPicPr>
          <p:cNvPr id="5" name="Menções Honrosa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biLevel thresh="75000"/>
          </a:blip>
          <a:stretch>
            <a:fillRect/>
          </a:stretch>
        </p:blipFill>
        <p:spPr>
          <a:xfrm>
            <a:off x="635000" y="5064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37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4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</Words>
  <Application>Microsoft Office PowerPoint</Application>
  <PresentationFormat>Widescreen</PresentationFormat>
  <Paragraphs>12</Paragraphs>
  <Slides>1</Slides>
  <Notes>0</Notes>
  <HiddenSlides>0</HiddenSlides>
  <MMClips>1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Menções Honrosas</vt:lpstr>
    </vt:vector>
  </TitlesOfParts>
  <Company>UNESC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</dc:title>
  <dc:creator>Arte e Cultura</dc:creator>
  <cp:lastModifiedBy>Arte e Cultura</cp:lastModifiedBy>
  <cp:revision>6</cp:revision>
  <dcterms:created xsi:type="dcterms:W3CDTF">2022-12-20T14:06:42Z</dcterms:created>
  <dcterms:modified xsi:type="dcterms:W3CDTF">2022-12-20T14:09:46Z</dcterms:modified>
</cp:coreProperties>
</file>